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3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3C885-2FB2-4332-81C8-2506D2426D70}" v="15" dt="2024-05-03T17:47:40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25" autoAdjust="0"/>
  </p:normalViewPr>
  <p:slideViewPr>
    <p:cSldViewPr snapToGrid="0">
      <p:cViewPr varScale="1">
        <p:scale>
          <a:sx n="52" d="100"/>
          <a:sy n="52" d="100"/>
        </p:scale>
        <p:origin x="11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thi, Rabia" userId="3edd17c3-1163-4518-b01e-cbc32684178f" providerId="ADAL" clId="{F3B3C885-2FB2-4332-81C8-2506D2426D70}"/>
    <pc:docChg chg="undo custSel modSld">
      <pc:chgData name="Bithi, Rabia" userId="3edd17c3-1163-4518-b01e-cbc32684178f" providerId="ADAL" clId="{F3B3C885-2FB2-4332-81C8-2506D2426D70}" dt="2024-05-03T17:49:49.042" v="410" actId="1076"/>
      <pc:docMkLst>
        <pc:docMk/>
      </pc:docMkLst>
      <pc:sldChg chg="addSp delSp modSp mod setBg">
        <pc:chgData name="Bithi, Rabia" userId="3edd17c3-1163-4518-b01e-cbc32684178f" providerId="ADAL" clId="{F3B3C885-2FB2-4332-81C8-2506D2426D70}" dt="2024-05-03T17:23:02.210" v="279" actId="26606"/>
        <pc:sldMkLst>
          <pc:docMk/>
          <pc:sldMk cId="753050425" sldId="257"/>
        </pc:sldMkLst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10" creationId="{ED55A19D-297C-4231-AD1F-08EF9B4AA8F4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12" creationId="{EBAB6C56-3D38-4923-996E-BD474BBB91E9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14" creationId="{20CD21DB-082D-417D-A5AB-FC838AF9D944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16" creationId="{7BD8AB83-2763-4392-B4B9-049CDF1F6EA4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18" creationId="{480F071C-C35C-4CE1-8EE5-8ED96E2F4E25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20" creationId="{CD97FAB4-59E0-4E65-B50B-867B14D2A067}"/>
          </ac:spMkLst>
        </pc:spChg>
        <pc:spChg chg="add del">
          <ac:chgData name="Bithi, Rabia" userId="3edd17c3-1163-4518-b01e-cbc32684178f" providerId="ADAL" clId="{F3B3C885-2FB2-4332-81C8-2506D2426D70}" dt="2024-05-03T17:23:02.196" v="278" actId="26606"/>
          <ac:spMkLst>
            <pc:docMk/>
            <pc:sldMk cId="753050425" sldId="257"/>
            <ac:spMk id="22" creationId="{0D578F4B-2751-4FC2-8853-FAC5C59139C1}"/>
          </ac:spMkLst>
        </pc:spChg>
        <pc:spChg chg="add">
          <ac:chgData name="Bithi, Rabia" userId="3edd17c3-1163-4518-b01e-cbc32684178f" providerId="ADAL" clId="{F3B3C885-2FB2-4332-81C8-2506D2426D70}" dt="2024-05-03T17:23:02.210" v="279" actId="26606"/>
          <ac:spMkLst>
            <pc:docMk/>
            <pc:sldMk cId="753050425" sldId="257"/>
            <ac:spMk id="24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3:02.210" v="279" actId="26606"/>
          <ac:spMkLst>
            <pc:docMk/>
            <pc:sldMk cId="753050425" sldId="257"/>
            <ac:spMk id="25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3:02.210" v="279" actId="26606"/>
          <ac:spMkLst>
            <pc:docMk/>
            <pc:sldMk cId="753050425" sldId="257"/>
            <ac:spMk id="26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3:02.210" v="279" actId="26606"/>
          <ac:spMkLst>
            <pc:docMk/>
            <pc:sldMk cId="753050425" sldId="257"/>
            <ac:spMk id="27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3:02.210" v="279" actId="26606"/>
          <ac:picMkLst>
            <pc:docMk/>
            <pc:sldMk cId="753050425" sldId="257"/>
            <ac:picMk id="5" creationId="{2516343E-5073-53D9-3CF5-4B31DBCF25E1}"/>
          </ac:picMkLst>
        </pc:picChg>
      </pc:sldChg>
      <pc:sldChg chg="addSp delSp modSp mod delDesignElem">
        <pc:chgData name="Bithi, Rabia" userId="3edd17c3-1163-4518-b01e-cbc32684178f" providerId="ADAL" clId="{F3B3C885-2FB2-4332-81C8-2506D2426D70}" dt="2024-05-03T17:23:47.675" v="286" actId="26606"/>
        <pc:sldMkLst>
          <pc:docMk/>
          <pc:sldMk cId="119697009" sldId="258"/>
        </pc:sldMkLst>
        <pc:spChg chg="add del">
          <ac:chgData name="Bithi, Rabia" userId="3edd17c3-1163-4518-b01e-cbc32684178f" providerId="ADAL" clId="{F3B3C885-2FB2-4332-81C8-2506D2426D70}" dt="2024-05-03T17:23:47.675" v="286" actId="26606"/>
          <ac:spMkLst>
            <pc:docMk/>
            <pc:sldMk cId="119697009" sldId="258"/>
            <ac:spMk id="8" creationId="{42A4FC2C-047E-45A5-965D-8E1E3BF09BC6}"/>
          </ac:spMkLst>
        </pc:spChg>
        <pc:spChg chg="add del">
          <ac:chgData name="Bithi, Rabia" userId="3edd17c3-1163-4518-b01e-cbc32684178f" providerId="ADAL" clId="{F3B3C885-2FB2-4332-81C8-2506D2426D70}" dt="2024-05-03T17:23:42.651" v="281" actId="26606"/>
          <ac:spMkLst>
            <pc:docMk/>
            <pc:sldMk cId="119697009" sldId="258"/>
            <ac:spMk id="13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3:42.651" v="281" actId="26606"/>
          <ac:spMkLst>
            <pc:docMk/>
            <pc:sldMk cId="119697009" sldId="258"/>
            <ac:spMk id="15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3:42.651" v="281" actId="26606"/>
          <ac:spMkLst>
            <pc:docMk/>
            <pc:sldMk cId="119697009" sldId="258"/>
            <ac:spMk id="17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3:42.651" v="281" actId="26606"/>
          <ac:spMkLst>
            <pc:docMk/>
            <pc:sldMk cId="119697009" sldId="258"/>
            <ac:spMk id="19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3:44.121" v="283" actId="26606"/>
          <ac:spMkLst>
            <pc:docMk/>
            <pc:sldMk cId="119697009" sldId="258"/>
            <ac:spMk id="21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3:44.121" v="283" actId="26606"/>
          <ac:spMkLst>
            <pc:docMk/>
            <pc:sldMk cId="119697009" sldId="258"/>
            <ac:spMk id="22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3:44.121" v="283" actId="26606"/>
          <ac:spMkLst>
            <pc:docMk/>
            <pc:sldMk cId="119697009" sldId="258"/>
            <ac:spMk id="23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3:44.121" v="283" actId="26606"/>
          <ac:spMkLst>
            <pc:docMk/>
            <pc:sldMk cId="119697009" sldId="258"/>
            <ac:spMk id="24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3:47.671" v="285" actId="26606"/>
          <ac:spMkLst>
            <pc:docMk/>
            <pc:sldMk cId="119697009" sldId="258"/>
            <ac:spMk id="26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3:47.671" v="285" actId="26606"/>
          <ac:spMkLst>
            <pc:docMk/>
            <pc:sldMk cId="119697009" sldId="258"/>
            <ac:spMk id="27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3:47.671" v="285" actId="26606"/>
          <ac:spMkLst>
            <pc:docMk/>
            <pc:sldMk cId="119697009" sldId="258"/>
            <ac:spMk id="28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3:47.671" v="285" actId="26606"/>
          <ac:spMkLst>
            <pc:docMk/>
            <pc:sldMk cId="119697009" sldId="258"/>
            <ac:spMk id="29" creationId="{A8D57A06-A426-446D-B02C-A2DC6B62E45E}"/>
          </ac:spMkLst>
        </pc:spChg>
        <pc:spChg chg="add">
          <ac:chgData name="Bithi, Rabia" userId="3edd17c3-1163-4518-b01e-cbc32684178f" providerId="ADAL" clId="{F3B3C885-2FB2-4332-81C8-2506D2426D70}" dt="2024-05-03T17:23:47.675" v="286" actId="26606"/>
          <ac:spMkLst>
            <pc:docMk/>
            <pc:sldMk cId="119697009" sldId="258"/>
            <ac:spMk id="31" creationId="{32BC26D8-82FB-445E-AA49-62A77D7C1EE0}"/>
          </ac:spMkLst>
        </pc:spChg>
        <pc:spChg chg="add">
          <ac:chgData name="Bithi, Rabia" userId="3edd17c3-1163-4518-b01e-cbc32684178f" providerId="ADAL" clId="{F3B3C885-2FB2-4332-81C8-2506D2426D70}" dt="2024-05-03T17:23:47.675" v="286" actId="26606"/>
          <ac:spMkLst>
            <pc:docMk/>
            <pc:sldMk cId="119697009" sldId="258"/>
            <ac:spMk id="32" creationId="{CB44330D-EA18-4254-AA95-EB49948539B8}"/>
          </ac:spMkLst>
        </pc:spChg>
        <pc:picChg chg="mod">
          <ac:chgData name="Bithi, Rabia" userId="3edd17c3-1163-4518-b01e-cbc32684178f" providerId="ADAL" clId="{F3B3C885-2FB2-4332-81C8-2506D2426D70}" dt="2024-05-03T17:23:47.675" v="286" actId="26606"/>
          <ac:picMkLst>
            <pc:docMk/>
            <pc:sldMk cId="119697009" sldId="258"/>
            <ac:picMk id="3" creationId="{6C03A4FE-8B7E-D702-8D88-826C5ECB8221}"/>
          </ac:picMkLst>
        </pc:picChg>
      </pc:sldChg>
      <pc:sldChg chg="addSp delSp modSp mod delDesignElem">
        <pc:chgData name="Bithi, Rabia" userId="3edd17c3-1163-4518-b01e-cbc32684178f" providerId="ADAL" clId="{F3B3C885-2FB2-4332-81C8-2506D2426D70}" dt="2024-05-03T17:23:52.729" v="287" actId="26606"/>
        <pc:sldMkLst>
          <pc:docMk/>
          <pc:sldMk cId="1025646598" sldId="259"/>
        </pc:sldMkLst>
        <pc:spChg chg="add del">
          <ac:chgData name="Bithi, Rabia" userId="3edd17c3-1163-4518-b01e-cbc32684178f" providerId="ADAL" clId="{F3B3C885-2FB2-4332-81C8-2506D2426D70}" dt="2024-05-03T17:23:52.729" v="287" actId="26606"/>
          <ac:spMkLst>
            <pc:docMk/>
            <pc:sldMk cId="1025646598" sldId="259"/>
            <ac:spMk id="13" creationId="{42A4FC2C-047E-45A5-965D-8E1E3BF09BC6}"/>
          </ac:spMkLst>
        </pc:spChg>
        <pc:spChg chg="add">
          <ac:chgData name="Bithi, Rabia" userId="3edd17c3-1163-4518-b01e-cbc32684178f" providerId="ADAL" clId="{F3B3C885-2FB2-4332-81C8-2506D2426D70}" dt="2024-05-03T17:23:52.729" v="287" actId="26606"/>
          <ac:spMkLst>
            <pc:docMk/>
            <pc:sldMk cId="1025646598" sldId="259"/>
            <ac:spMk id="18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3:52.729" v="287" actId="26606"/>
          <ac:spMkLst>
            <pc:docMk/>
            <pc:sldMk cId="1025646598" sldId="259"/>
            <ac:spMk id="20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3:52.729" v="287" actId="26606"/>
          <ac:spMkLst>
            <pc:docMk/>
            <pc:sldMk cId="1025646598" sldId="259"/>
            <ac:spMk id="22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3:52.729" v="287" actId="26606"/>
          <ac:spMkLst>
            <pc:docMk/>
            <pc:sldMk cId="1025646598" sldId="259"/>
            <ac:spMk id="24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3:52.729" v="287" actId="26606"/>
          <ac:picMkLst>
            <pc:docMk/>
            <pc:sldMk cId="1025646598" sldId="259"/>
            <ac:picMk id="5" creationId="{64DE4F11-4DD7-201D-5E24-FAA1B5CDFDED}"/>
          </ac:picMkLst>
        </pc:picChg>
      </pc:sldChg>
      <pc:sldChg chg="addSp delSp modSp mod">
        <pc:chgData name="Bithi, Rabia" userId="3edd17c3-1163-4518-b01e-cbc32684178f" providerId="ADAL" clId="{F3B3C885-2FB2-4332-81C8-2506D2426D70}" dt="2024-05-03T17:27:29.589" v="301" actId="26606"/>
        <pc:sldMkLst>
          <pc:docMk/>
          <pc:sldMk cId="2902466128" sldId="260"/>
        </pc:sldMkLst>
        <pc:spChg chg="add">
          <ac:chgData name="Bithi, Rabia" userId="3edd17c3-1163-4518-b01e-cbc32684178f" providerId="ADAL" clId="{F3B3C885-2FB2-4332-81C8-2506D2426D70}" dt="2024-05-03T17:27:29.589" v="301" actId="26606"/>
          <ac:spMkLst>
            <pc:docMk/>
            <pc:sldMk cId="2902466128" sldId="260"/>
            <ac:spMk id="7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7:29.589" v="301" actId="26606"/>
          <ac:spMkLst>
            <pc:docMk/>
            <pc:sldMk cId="2902466128" sldId="260"/>
            <ac:spMk id="8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7:29.589" v="301" actId="26606"/>
          <ac:spMkLst>
            <pc:docMk/>
            <pc:sldMk cId="2902466128" sldId="260"/>
            <ac:spMk id="9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3:59.729" v="289" actId="26606"/>
          <ac:spMkLst>
            <pc:docMk/>
            <pc:sldMk cId="2902466128" sldId="260"/>
            <ac:spMk id="10" creationId="{32BC26D8-82FB-445E-AA49-62A77D7C1EE0}"/>
          </ac:spMkLst>
        </pc:spChg>
        <pc:spChg chg="add">
          <ac:chgData name="Bithi, Rabia" userId="3edd17c3-1163-4518-b01e-cbc32684178f" providerId="ADAL" clId="{F3B3C885-2FB2-4332-81C8-2506D2426D70}" dt="2024-05-03T17:27:29.589" v="301" actId="26606"/>
          <ac:spMkLst>
            <pc:docMk/>
            <pc:sldMk cId="2902466128" sldId="260"/>
            <ac:spMk id="11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3:59.729" v="289" actId="26606"/>
          <ac:spMkLst>
            <pc:docMk/>
            <pc:sldMk cId="2902466128" sldId="260"/>
            <ac:spMk id="12" creationId="{CB44330D-EA18-4254-AA95-EB49948539B8}"/>
          </ac:spMkLst>
        </pc:spChg>
        <pc:spChg chg="add del">
          <ac:chgData name="Bithi, Rabia" userId="3edd17c3-1163-4518-b01e-cbc32684178f" providerId="ADAL" clId="{F3B3C885-2FB2-4332-81C8-2506D2426D70}" dt="2024-05-03T17:24:16.073" v="295" actId="26606"/>
          <ac:spMkLst>
            <pc:docMk/>
            <pc:sldMk cId="2902466128" sldId="260"/>
            <ac:spMk id="14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4:16.073" v="295" actId="26606"/>
          <ac:spMkLst>
            <pc:docMk/>
            <pc:sldMk cId="2902466128" sldId="260"/>
            <ac:spMk id="15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4:16.073" v="295" actId="26606"/>
          <ac:spMkLst>
            <pc:docMk/>
            <pc:sldMk cId="2902466128" sldId="260"/>
            <ac:spMk id="16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4:16.073" v="295" actId="26606"/>
          <ac:spMkLst>
            <pc:docMk/>
            <pc:sldMk cId="2902466128" sldId="260"/>
            <ac:spMk id="17" creationId="{E2384209-CB15-4CDF-9D31-C44FD9A3F20D}"/>
          </ac:spMkLst>
        </pc:spChg>
        <pc:picChg chg="mod">
          <ac:chgData name="Bithi, Rabia" userId="3edd17c3-1163-4518-b01e-cbc32684178f" providerId="ADAL" clId="{F3B3C885-2FB2-4332-81C8-2506D2426D70}" dt="2024-05-03T17:27:29.589" v="301" actId="26606"/>
          <ac:picMkLst>
            <pc:docMk/>
            <pc:sldMk cId="2902466128" sldId="260"/>
            <ac:picMk id="5" creationId="{93233BFC-A394-9122-3644-12AD9F7ABBF8}"/>
          </ac:picMkLst>
        </pc:picChg>
      </pc:sldChg>
      <pc:sldChg chg="addSp delSp modSp mod setBg">
        <pc:chgData name="Bithi, Rabia" userId="3edd17c3-1163-4518-b01e-cbc32684178f" providerId="ADAL" clId="{F3B3C885-2FB2-4332-81C8-2506D2426D70}" dt="2024-05-03T17:27:35.883" v="302" actId="26606"/>
        <pc:sldMkLst>
          <pc:docMk/>
          <pc:sldMk cId="1356603552" sldId="261"/>
        </pc:sldMkLst>
        <pc:spChg chg="mod">
          <ac:chgData name="Bithi, Rabia" userId="3edd17c3-1163-4518-b01e-cbc32684178f" providerId="ADAL" clId="{F3B3C885-2FB2-4332-81C8-2506D2426D70}" dt="2024-05-03T17:27:35.883" v="302" actId="26606"/>
          <ac:spMkLst>
            <pc:docMk/>
            <pc:sldMk cId="1356603552" sldId="261"/>
            <ac:spMk id="2" creationId="{3EAA6910-9B9A-DE5E-41CA-252E217EF84C}"/>
          </ac:spMkLst>
        </pc:spChg>
        <pc:spChg chg="add">
          <ac:chgData name="Bithi, Rabia" userId="3edd17c3-1163-4518-b01e-cbc32684178f" providerId="ADAL" clId="{F3B3C885-2FB2-4332-81C8-2506D2426D70}" dt="2024-05-03T17:27:35.883" v="302" actId="26606"/>
          <ac:spMkLst>
            <pc:docMk/>
            <pc:sldMk cId="1356603552" sldId="261"/>
            <ac:spMk id="5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7:35.883" v="302" actId="26606"/>
          <ac:spMkLst>
            <pc:docMk/>
            <pc:sldMk cId="1356603552" sldId="261"/>
            <ac:spMk id="6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7:35.883" v="302" actId="26606"/>
          <ac:spMkLst>
            <pc:docMk/>
            <pc:sldMk cId="1356603552" sldId="261"/>
            <ac:spMk id="7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7:35.883" v="302" actId="26606"/>
          <ac:spMkLst>
            <pc:docMk/>
            <pc:sldMk cId="1356603552" sldId="261"/>
            <ac:spMk id="8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4:11.354" v="292" actId="26606"/>
          <ac:spMkLst>
            <pc:docMk/>
            <pc:sldMk cId="1356603552" sldId="261"/>
            <ac:spMk id="9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4:11.354" v="292" actId="26606"/>
          <ac:spMkLst>
            <pc:docMk/>
            <pc:sldMk cId="1356603552" sldId="261"/>
            <ac:spMk id="11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4:11.354" v="292" actId="26606"/>
          <ac:spMkLst>
            <pc:docMk/>
            <pc:sldMk cId="1356603552" sldId="261"/>
            <ac:spMk id="13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4:11.354" v="292" actId="26606"/>
          <ac:spMkLst>
            <pc:docMk/>
            <pc:sldMk cId="1356603552" sldId="261"/>
            <ac:spMk id="15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4:15.339" v="294" actId="26606"/>
          <ac:spMkLst>
            <pc:docMk/>
            <pc:sldMk cId="1356603552" sldId="261"/>
            <ac:spMk id="17" creationId="{01D0AF59-99C3-4251-AB9A-C966C6AD4400}"/>
          </ac:spMkLst>
        </pc:spChg>
        <pc:spChg chg="add del">
          <ac:chgData name="Bithi, Rabia" userId="3edd17c3-1163-4518-b01e-cbc32684178f" providerId="ADAL" clId="{F3B3C885-2FB2-4332-81C8-2506D2426D70}" dt="2024-05-03T17:24:15.339" v="294" actId="26606"/>
          <ac:spMkLst>
            <pc:docMk/>
            <pc:sldMk cId="1356603552" sldId="261"/>
            <ac:spMk id="18" creationId="{1855405F-37A2-4869-9154-F8BE3BECE6C3}"/>
          </ac:spMkLst>
        </pc:spChg>
        <pc:picChg chg="mod">
          <ac:chgData name="Bithi, Rabia" userId="3edd17c3-1163-4518-b01e-cbc32684178f" providerId="ADAL" clId="{F3B3C885-2FB2-4332-81C8-2506D2426D70}" dt="2024-05-03T17:27:35.883" v="302" actId="26606"/>
          <ac:picMkLst>
            <pc:docMk/>
            <pc:sldMk cId="1356603552" sldId="261"/>
            <ac:picMk id="3" creationId="{5E6B433A-4685-D777-89CA-94B1D6D26EEF}"/>
          </ac:picMkLst>
        </pc:picChg>
      </pc:sldChg>
      <pc:sldChg chg="addSp delSp modSp mod setBg">
        <pc:chgData name="Bithi, Rabia" userId="3edd17c3-1163-4518-b01e-cbc32684178f" providerId="ADAL" clId="{F3B3C885-2FB2-4332-81C8-2506D2426D70}" dt="2024-05-03T17:27:12.461" v="300" actId="26606"/>
        <pc:sldMkLst>
          <pc:docMk/>
          <pc:sldMk cId="2211236049" sldId="262"/>
        </pc:sldMkLst>
        <pc:spChg chg="add del">
          <ac:chgData name="Bithi, Rabia" userId="3edd17c3-1163-4518-b01e-cbc32684178f" providerId="ADAL" clId="{F3B3C885-2FB2-4332-81C8-2506D2426D70}" dt="2024-05-03T17:27:09.100" v="299" actId="26606"/>
          <ac:spMkLst>
            <pc:docMk/>
            <pc:sldMk cId="2211236049" sldId="262"/>
            <ac:spMk id="5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7:09.100" v="299" actId="26606"/>
          <ac:spMkLst>
            <pc:docMk/>
            <pc:sldMk cId="2211236049" sldId="262"/>
            <ac:spMk id="6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7:09.100" v="299" actId="26606"/>
          <ac:spMkLst>
            <pc:docMk/>
            <pc:sldMk cId="2211236049" sldId="262"/>
            <ac:spMk id="7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7:05.812" v="297" actId="26606"/>
          <ac:spMkLst>
            <pc:docMk/>
            <pc:sldMk cId="2211236049" sldId="262"/>
            <ac:spMk id="8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7:09.100" v="299" actId="26606"/>
          <ac:spMkLst>
            <pc:docMk/>
            <pc:sldMk cId="2211236049" sldId="262"/>
            <ac:spMk id="9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7:05.812" v="297" actId="26606"/>
          <ac:spMkLst>
            <pc:docMk/>
            <pc:sldMk cId="2211236049" sldId="262"/>
            <ac:spMk id="10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7:12.461" v="300" actId="26606"/>
          <ac:spMkLst>
            <pc:docMk/>
            <pc:sldMk cId="2211236049" sldId="262"/>
            <ac:spMk id="11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7:05.812" v="297" actId="26606"/>
          <ac:spMkLst>
            <pc:docMk/>
            <pc:sldMk cId="2211236049" sldId="262"/>
            <ac:spMk id="12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7:12.461" v="300" actId="26606"/>
          <ac:spMkLst>
            <pc:docMk/>
            <pc:sldMk cId="2211236049" sldId="262"/>
            <ac:spMk id="13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7:05.812" v="297" actId="26606"/>
          <ac:spMkLst>
            <pc:docMk/>
            <pc:sldMk cId="2211236049" sldId="262"/>
            <ac:spMk id="14" creationId="{A8D57A06-A426-446D-B02C-A2DC6B62E45E}"/>
          </ac:spMkLst>
        </pc:spChg>
        <pc:spChg chg="add">
          <ac:chgData name="Bithi, Rabia" userId="3edd17c3-1163-4518-b01e-cbc32684178f" providerId="ADAL" clId="{F3B3C885-2FB2-4332-81C8-2506D2426D70}" dt="2024-05-03T17:27:12.461" v="300" actId="26606"/>
          <ac:spMkLst>
            <pc:docMk/>
            <pc:sldMk cId="2211236049" sldId="262"/>
            <ac:spMk id="15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7:12.461" v="300" actId="26606"/>
          <ac:spMkLst>
            <pc:docMk/>
            <pc:sldMk cId="2211236049" sldId="262"/>
            <ac:spMk id="16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7:12.461" v="300" actId="26606"/>
          <ac:picMkLst>
            <pc:docMk/>
            <pc:sldMk cId="2211236049" sldId="262"/>
            <ac:picMk id="3" creationId="{5AC04FA0-94F2-4ABD-8F3B-1BA1E2FD2DB7}"/>
          </ac:picMkLst>
        </pc:picChg>
      </pc:sldChg>
      <pc:sldChg chg="addSp delSp modSp mod delDesignElem">
        <pc:chgData name="Bithi, Rabia" userId="3edd17c3-1163-4518-b01e-cbc32684178f" providerId="ADAL" clId="{F3B3C885-2FB2-4332-81C8-2506D2426D70}" dt="2024-05-03T17:27:51.191" v="303" actId="26606"/>
        <pc:sldMkLst>
          <pc:docMk/>
          <pc:sldMk cId="3739292844" sldId="263"/>
        </pc:sldMkLst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8" creationId="{F3060C83-F051-4F0E-ABAD-AA0DFC48B218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10" creationId="{83C98ABE-055B-441F-B07E-44F97F083C39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12" creationId="{29FDB030-9B49-4CED-8CCD-4D99382388AC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14" creationId="{3783CA14-24A1-485C-8B30-D6A5D87987AD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16" creationId="{9A97C86A-04D6-40F7-AE84-31AB43E6A846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18" creationId="{FF9F2414-84E8-453E-B1F3-389FDE8192D9}"/>
          </ac:spMkLst>
        </pc:spChg>
        <pc:spChg chg="add del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20" creationId="{3ECA69A1-7536-43AC-85EF-C7106179F5ED}"/>
          </ac:spMkLst>
        </pc:spChg>
        <pc:spChg chg="add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25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27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29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7:51.191" v="303" actId="26606"/>
          <ac:spMkLst>
            <pc:docMk/>
            <pc:sldMk cId="3739292844" sldId="263"/>
            <ac:spMk id="31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7:51.191" v="303" actId="26606"/>
          <ac:picMkLst>
            <pc:docMk/>
            <pc:sldMk cId="3739292844" sldId="263"/>
            <ac:picMk id="3" creationId="{102F7125-C953-138D-B832-EDDC8D2FAD3B}"/>
          </ac:picMkLst>
        </pc:picChg>
      </pc:sldChg>
      <pc:sldChg chg="addSp delSp modSp mod delDesignElem">
        <pc:chgData name="Bithi, Rabia" userId="3edd17c3-1163-4518-b01e-cbc32684178f" providerId="ADAL" clId="{F3B3C885-2FB2-4332-81C8-2506D2426D70}" dt="2024-05-03T17:27:56.176" v="304" actId="26606"/>
        <pc:sldMkLst>
          <pc:docMk/>
          <pc:sldMk cId="2176326195" sldId="264"/>
        </pc:sldMkLst>
        <pc:spChg chg="add del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8" creationId="{86FF76B9-219D-4469-AF87-0236D29032F1}"/>
          </ac:spMkLst>
        </pc:spChg>
        <pc:spChg chg="add del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14" creationId="{2E80C965-DB6D-4F81-9E9E-B027384D0BD6}"/>
          </ac:spMkLst>
        </pc:spChg>
        <pc:spChg chg="add del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16" creationId="{633C5E46-DAC5-4661-9C87-22B08E2A512F}"/>
          </ac:spMkLst>
        </pc:spChg>
        <pc:spChg chg="add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21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23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25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7:56.176" v="304" actId="26606"/>
          <ac:spMkLst>
            <pc:docMk/>
            <pc:sldMk cId="2176326195" sldId="264"/>
            <ac:spMk id="27" creationId="{A8D57A06-A426-446D-B02C-A2DC6B62E45E}"/>
          </ac:spMkLst>
        </pc:spChg>
        <pc:grpChg chg="add del">
          <ac:chgData name="Bithi, Rabia" userId="3edd17c3-1163-4518-b01e-cbc32684178f" providerId="ADAL" clId="{F3B3C885-2FB2-4332-81C8-2506D2426D70}" dt="2024-05-03T17:27:56.176" v="304" actId="26606"/>
          <ac:grpSpMkLst>
            <pc:docMk/>
            <pc:sldMk cId="2176326195" sldId="264"/>
            <ac:grpSpMk id="10" creationId="{DB88BD78-87E1-424D-B479-C37D8E41B12E}"/>
          </ac:grpSpMkLst>
        </pc:grpChg>
        <pc:picChg chg="mod">
          <ac:chgData name="Bithi, Rabia" userId="3edd17c3-1163-4518-b01e-cbc32684178f" providerId="ADAL" clId="{F3B3C885-2FB2-4332-81C8-2506D2426D70}" dt="2024-05-03T17:27:56.176" v="304" actId="26606"/>
          <ac:picMkLst>
            <pc:docMk/>
            <pc:sldMk cId="2176326195" sldId="264"/>
            <ac:picMk id="3" creationId="{89DC40E0-13B7-ABD5-8156-880FAA1B3AE8}"/>
          </ac:picMkLst>
        </pc:picChg>
      </pc:sldChg>
      <pc:sldChg chg="addSp delSp delDesignElem">
        <pc:chgData name="Bithi, Rabia" userId="3edd17c3-1163-4518-b01e-cbc32684178f" providerId="ADAL" clId="{F3B3C885-2FB2-4332-81C8-2506D2426D70}" dt="2024-05-03T17:19:43.333" v="241"/>
        <pc:sldMkLst>
          <pc:docMk/>
          <pc:sldMk cId="4015680161" sldId="265"/>
        </pc:sldMkLst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8" creationId="{F3060C83-F051-4F0E-ABAD-AA0DFC48B218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10" creationId="{83C98ABE-055B-441F-B07E-44F97F083C39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12" creationId="{29FDB030-9B49-4CED-8CCD-4D99382388AC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14" creationId="{3783CA14-24A1-485C-8B30-D6A5D87987AD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16" creationId="{9A97C86A-04D6-40F7-AE84-31AB43E6A846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18" creationId="{FF9F2414-84E8-453E-B1F3-389FDE8192D9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4015680161" sldId="265"/>
            <ac:spMk id="20" creationId="{3ECA69A1-7536-43AC-85EF-C7106179F5ED}"/>
          </ac:spMkLst>
        </pc:spChg>
      </pc:sldChg>
      <pc:sldChg chg="addSp modSp mod setBg">
        <pc:chgData name="Bithi, Rabia" userId="3edd17c3-1163-4518-b01e-cbc32684178f" providerId="ADAL" clId="{F3B3C885-2FB2-4332-81C8-2506D2426D70}" dt="2024-05-03T17:28:11.993" v="305" actId="26606"/>
        <pc:sldMkLst>
          <pc:docMk/>
          <pc:sldMk cId="302267398" sldId="267"/>
        </pc:sldMkLst>
        <pc:spChg chg="add">
          <ac:chgData name="Bithi, Rabia" userId="3edd17c3-1163-4518-b01e-cbc32684178f" providerId="ADAL" clId="{F3B3C885-2FB2-4332-81C8-2506D2426D70}" dt="2024-05-03T17:28:11.993" v="305" actId="26606"/>
          <ac:spMkLst>
            <pc:docMk/>
            <pc:sldMk cId="302267398" sldId="267"/>
            <ac:spMk id="8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8:11.993" v="305" actId="26606"/>
          <ac:spMkLst>
            <pc:docMk/>
            <pc:sldMk cId="302267398" sldId="267"/>
            <ac:spMk id="10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8:11.993" v="305" actId="26606"/>
          <ac:spMkLst>
            <pc:docMk/>
            <pc:sldMk cId="302267398" sldId="267"/>
            <ac:spMk id="12" creationId="{2633B3B5-CC90-43F0-8714-D31D1F3F0209}"/>
          </ac:spMkLst>
        </pc:spChg>
        <pc:spChg chg="add">
          <ac:chgData name="Bithi, Rabia" userId="3edd17c3-1163-4518-b01e-cbc32684178f" providerId="ADAL" clId="{F3B3C885-2FB2-4332-81C8-2506D2426D70}" dt="2024-05-03T17:28:11.993" v="305" actId="26606"/>
          <ac:spMkLst>
            <pc:docMk/>
            <pc:sldMk cId="302267398" sldId="267"/>
            <ac:spMk id="14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8:11.993" v="305" actId="26606"/>
          <ac:picMkLst>
            <pc:docMk/>
            <pc:sldMk cId="302267398" sldId="267"/>
            <ac:picMk id="3" creationId="{4820D72E-9DA3-BDCA-2D0A-BEAE84BAADD0}"/>
          </ac:picMkLst>
        </pc:picChg>
      </pc:sldChg>
      <pc:sldChg chg="addSp delSp delDesignElem">
        <pc:chgData name="Bithi, Rabia" userId="3edd17c3-1163-4518-b01e-cbc32684178f" providerId="ADAL" clId="{F3B3C885-2FB2-4332-81C8-2506D2426D70}" dt="2024-05-03T17:19:43.333" v="241"/>
        <pc:sldMkLst>
          <pc:docMk/>
          <pc:sldMk cId="3766763284" sldId="268"/>
        </pc:sldMkLst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8" creationId="{F3060C83-F051-4F0E-ABAD-AA0DFC48B218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10" creationId="{83C98ABE-055B-441F-B07E-44F97F083C39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12" creationId="{29FDB030-9B49-4CED-8CCD-4D99382388AC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14" creationId="{3783CA14-24A1-485C-8B30-D6A5D87987AD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16" creationId="{9A97C86A-04D6-40F7-AE84-31AB43E6A846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18" creationId="{FF9F2414-84E8-453E-B1F3-389FDE8192D9}"/>
          </ac:spMkLst>
        </pc:spChg>
        <pc:spChg chg="add del">
          <ac:chgData name="Bithi, Rabia" userId="3edd17c3-1163-4518-b01e-cbc32684178f" providerId="ADAL" clId="{F3B3C885-2FB2-4332-81C8-2506D2426D70}" dt="2024-05-03T17:19:43.333" v="241"/>
          <ac:spMkLst>
            <pc:docMk/>
            <pc:sldMk cId="3766763284" sldId="268"/>
            <ac:spMk id="20" creationId="{3ECA69A1-7536-43AC-85EF-C7106179F5ED}"/>
          </ac:spMkLst>
        </pc:spChg>
      </pc:sldChg>
      <pc:sldChg chg="addSp delSp modSp mod setBg">
        <pc:chgData name="Bithi, Rabia" userId="3edd17c3-1163-4518-b01e-cbc32684178f" providerId="ADAL" clId="{F3B3C885-2FB2-4332-81C8-2506D2426D70}" dt="2024-05-03T17:29:01.442" v="314" actId="26606"/>
        <pc:sldMkLst>
          <pc:docMk/>
          <pc:sldMk cId="155477136" sldId="269"/>
        </pc:sldMkLst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7" creationId="{F705F043-DD5B-F184-A462-AAB7310CD681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0" creationId="{4219E7A6-8130-D368-6AF5-9C355C04B19C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2" creationId="{EB6DA5AD-A04A-56D4-D1AD-A7A9B28463F0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3" creationId="{DE074550-93CA-9D67-C074-ED3B263C31E6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5" creationId="{FEAEAB3E-F088-9115-16FE-E13C76617D07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6" creationId="{3373594F-FA10-E47E-53DE-18C3B499C56A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7" creationId="{E3CAB3F6-F15F-FF2E-99E0-A2B63CE42521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8" creationId="{501B4DAD-4F0A-EEAB-574F-FF92005BC4C1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19" creationId="{34FC674E-508C-F14C-F00C-CBDA5BCAA95F}"/>
          </ac:spMkLst>
        </pc:spChg>
        <pc:spChg chg="mod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21" creationId="{EDA52424-EBDC-4F70-2867-0439345ABB6E}"/>
          </ac:spMkLst>
        </pc:spChg>
        <pc:spChg chg="add del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23" creationId="{B9FF99BD-075F-4761-A995-6FC574BD25EA}"/>
          </ac:spMkLst>
        </pc:spChg>
        <pc:spChg chg="add del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24" creationId="{A7B21A54-9BA3-4EA9-B460-5A829ADD9051}"/>
          </ac:spMkLst>
        </pc:spChg>
        <pc:spChg chg="add del">
          <ac:chgData name="Bithi, Rabia" userId="3edd17c3-1163-4518-b01e-cbc32684178f" providerId="ADAL" clId="{F3B3C885-2FB2-4332-81C8-2506D2426D70}" dt="2024-05-03T17:29:01.442" v="314" actId="26606"/>
          <ac:spMkLst>
            <pc:docMk/>
            <pc:sldMk cId="155477136" sldId="269"/>
            <ac:spMk id="25" creationId="{6FA8F714-B9D8-488A-8CCA-E9948FF913A9}"/>
          </ac:spMkLst>
        </pc:spChg>
        <pc:spChg chg="add del">
          <ac:chgData name="Bithi, Rabia" userId="3edd17c3-1163-4518-b01e-cbc32684178f" providerId="ADAL" clId="{F3B3C885-2FB2-4332-81C8-2506D2426D70}" dt="2024-05-03T17:28:38.122" v="310" actId="26606"/>
          <ac:spMkLst>
            <pc:docMk/>
            <pc:sldMk cId="155477136" sldId="269"/>
            <ac:spMk id="26" creationId="{AB8C311F-7253-4AED-9701-7FC0708C41C7}"/>
          </ac:spMkLst>
        </pc:spChg>
        <pc:spChg chg="add del">
          <ac:chgData name="Bithi, Rabia" userId="3edd17c3-1163-4518-b01e-cbc32684178f" providerId="ADAL" clId="{F3B3C885-2FB2-4332-81C8-2506D2426D70}" dt="2024-05-03T17:28:38.122" v="310" actId="26606"/>
          <ac:spMkLst>
            <pc:docMk/>
            <pc:sldMk cId="155477136" sldId="269"/>
            <ac:spMk id="28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8:38.122" v="310" actId="26606"/>
          <ac:spMkLst>
            <pc:docMk/>
            <pc:sldMk cId="155477136" sldId="269"/>
            <ac:spMk id="30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8:38.122" v="310" actId="26606"/>
          <ac:spMkLst>
            <pc:docMk/>
            <pc:sldMk cId="155477136" sldId="269"/>
            <ac:spMk id="32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9:01.442" v="314" actId="26606"/>
          <ac:picMkLst>
            <pc:docMk/>
            <pc:sldMk cId="155477136" sldId="269"/>
            <ac:picMk id="3" creationId="{9936175C-ECD5-27B3-DEB8-EC33921DE41C}"/>
          </ac:picMkLst>
        </pc:picChg>
        <pc:picChg chg="add mod ord">
          <ac:chgData name="Bithi, Rabia" userId="3edd17c3-1163-4518-b01e-cbc32684178f" providerId="ADAL" clId="{F3B3C885-2FB2-4332-81C8-2506D2426D70}" dt="2024-05-03T17:29:01.442" v="314" actId="26606"/>
          <ac:picMkLst>
            <pc:docMk/>
            <pc:sldMk cId="155477136" sldId="269"/>
            <ac:picMk id="4" creationId="{B53D0372-07D9-33C3-3277-33A8978A52E1}"/>
          </ac:picMkLst>
        </pc:picChg>
        <pc:picChg chg="del mod">
          <ac:chgData name="Bithi, Rabia" userId="3edd17c3-1163-4518-b01e-cbc32684178f" providerId="ADAL" clId="{F3B3C885-2FB2-4332-81C8-2506D2426D70}" dt="2024-05-03T17:14:11.105" v="132" actId="478"/>
          <ac:picMkLst>
            <pc:docMk/>
            <pc:sldMk cId="155477136" sldId="269"/>
            <ac:picMk id="6" creationId="{9A3BB591-6E81-87E2-B846-19CE217865FC}"/>
          </ac:picMkLst>
        </pc:picChg>
        <pc:picChg chg="mod">
          <ac:chgData name="Bithi, Rabia" userId="3edd17c3-1163-4518-b01e-cbc32684178f" providerId="ADAL" clId="{F3B3C885-2FB2-4332-81C8-2506D2426D70}" dt="2024-05-03T17:29:01.442" v="314" actId="26606"/>
          <ac:picMkLst>
            <pc:docMk/>
            <pc:sldMk cId="155477136" sldId="269"/>
            <ac:picMk id="20" creationId="{D9DD653D-6750-C002-CC91-BF1F7FBD7628}"/>
          </ac:picMkLst>
        </pc:picChg>
      </pc:sldChg>
      <pc:sldChg chg="addSp delSp modSp mod setBg">
        <pc:chgData name="Bithi, Rabia" userId="3edd17c3-1163-4518-b01e-cbc32684178f" providerId="ADAL" clId="{F3B3C885-2FB2-4332-81C8-2506D2426D70}" dt="2024-05-03T17:28:30.822" v="308" actId="26606"/>
        <pc:sldMkLst>
          <pc:docMk/>
          <pc:sldMk cId="170819615" sldId="270"/>
        </pc:sldMkLst>
        <pc:spChg chg="mo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4" creationId="{FCA3AB7A-A121-48AA-2B2E-AE571C0FC797}"/>
          </ac:spMkLst>
        </pc:spChg>
        <pc:spChg chg="mo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5" creationId="{000B8B46-6882-C9BE-09E0-42BE018FAF47}"/>
          </ac:spMkLst>
        </pc:spChg>
        <pc:spChg chg="ad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7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8" creationId="{E2384209-CB15-4CDF-9D31-C44FD9A3F20D}"/>
          </ac:spMkLst>
        </pc:spChg>
        <pc:spChg chg="ad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9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8:28.682" v="307" actId="26606"/>
          <ac:spMkLst>
            <pc:docMk/>
            <pc:sldMk cId="170819615" sldId="270"/>
            <ac:spMk id="10" creationId="{AB8C311F-7253-4AED-9701-7FC0708C41C7}"/>
          </ac:spMkLst>
        </pc:spChg>
        <pc:spChg chg="add">
          <ac:chgData name="Bithi, Rabia" userId="3edd17c3-1163-4518-b01e-cbc32684178f" providerId="ADAL" clId="{F3B3C885-2FB2-4332-81C8-2506D2426D70}" dt="2024-05-03T17:28:30.822" v="308" actId="26606"/>
          <ac:spMkLst>
            <pc:docMk/>
            <pc:sldMk cId="170819615" sldId="270"/>
            <ac:spMk id="11" creationId="{A8D57A06-A426-446D-B02C-A2DC6B62E45E}"/>
          </ac:spMkLst>
        </pc:spChg>
        <pc:spChg chg="add del">
          <ac:chgData name="Bithi, Rabia" userId="3edd17c3-1163-4518-b01e-cbc32684178f" providerId="ADAL" clId="{F3B3C885-2FB2-4332-81C8-2506D2426D70}" dt="2024-05-03T17:28:28.682" v="307" actId="26606"/>
          <ac:spMkLst>
            <pc:docMk/>
            <pc:sldMk cId="170819615" sldId="270"/>
            <ac:spMk id="12" creationId="{E2384209-CB15-4CDF-9D31-C44FD9A3F20D}"/>
          </ac:spMkLst>
        </pc:spChg>
        <pc:spChg chg="add del">
          <ac:chgData name="Bithi, Rabia" userId="3edd17c3-1163-4518-b01e-cbc32684178f" providerId="ADAL" clId="{F3B3C885-2FB2-4332-81C8-2506D2426D70}" dt="2024-05-03T17:28:28.682" v="307" actId="26606"/>
          <ac:spMkLst>
            <pc:docMk/>
            <pc:sldMk cId="170819615" sldId="270"/>
            <ac:spMk id="14" creationId="{2633B3B5-CC90-43F0-8714-D31D1F3F0209}"/>
          </ac:spMkLst>
        </pc:spChg>
        <pc:spChg chg="add del">
          <ac:chgData name="Bithi, Rabia" userId="3edd17c3-1163-4518-b01e-cbc32684178f" providerId="ADAL" clId="{F3B3C885-2FB2-4332-81C8-2506D2426D70}" dt="2024-05-03T17:28:28.682" v="307" actId="26606"/>
          <ac:spMkLst>
            <pc:docMk/>
            <pc:sldMk cId="170819615" sldId="270"/>
            <ac:spMk id="16" creationId="{A8D57A06-A426-446D-B02C-A2DC6B62E45E}"/>
          </ac:spMkLst>
        </pc:spChg>
        <pc:picChg chg="mod">
          <ac:chgData name="Bithi, Rabia" userId="3edd17c3-1163-4518-b01e-cbc32684178f" providerId="ADAL" clId="{F3B3C885-2FB2-4332-81C8-2506D2426D70}" dt="2024-05-03T17:28:30.822" v="308" actId="26606"/>
          <ac:picMkLst>
            <pc:docMk/>
            <pc:sldMk cId="170819615" sldId="270"/>
            <ac:picMk id="3" creationId="{EE019B23-DE39-CA50-801F-356B6EBCFD37}"/>
          </ac:picMkLst>
        </pc:picChg>
      </pc:sldChg>
      <pc:sldChg chg="addSp delSp modSp mod addAnim delAnim delDesignElem">
        <pc:chgData name="Bithi, Rabia" userId="3edd17c3-1163-4518-b01e-cbc32684178f" providerId="ADAL" clId="{F3B3C885-2FB2-4332-81C8-2506D2426D70}" dt="2024-05-03T17:47:40.850" v="342" actId="2711"/>
        <pc:sldMkLst>
          <pc:docMk/>
          <pc:sldMk cId="2588514743" sldId="271"/>
        </pc:sldMkLst>
        <pc:spChg chg="mod">
          <ac:chgData name="Bithi, Rabia" userId="3edd17c3-1163-4518-b01e-cbc32684178f" providerId="ADAL" clId="{F3B3C885-2FB2-4332-81C8-2506D2426D70}" dt="2024-05-03T17:47:19.501" v="338" actId="1076"/>
          <ac:spMkLst>
            <pc:docMk/>
            <pc:sldMk cId="2588514743" sldId="271"/>
            <ac:spMk id="2" creationId="{2F18CF2D-9D58-AD80-AE47-5C4D2333EC5D}"/>
          </ac:spMkLst>
        </pc:spChg>
        <pc:spChg chg="mod">
          <ac:chgData name="Bithi, Rabia" userId="3edd17c3-1163-4518-b01e-cbc32684178f" providerId="ADAL" clId="{F3B3C885-2FB2-4332-81C8-2506D2426D70}" dt="2024-05-03T17:47:40.850" v="342" actId="2711"/>
          <ac:spMkLst>
            <pc:docMk/>
            <pc:sldMk cId="2588514743" sldId="271"/>
            <ac:spMk id="3" creationId="{E6B804DC-5036-F0F8-F7CA-9FD89041DB43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26" creationId="{46F1F2C8-798B-4CCE-A851-94AFAF350BED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27" creationId="{755E9CD0-04B0-4A3C-B291-AD913379C713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28" creationId="{1DD8BF3B-6066-418C-8D1A-75C5E396FC04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29" creationId="{80BC66F9-7A74-4286-AD22-1174052CC22C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30" creationId="{D8142CC3-2B5C-48E6-9DF0-6C8ACBAF23EF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32" creationId="{46A89C79-8EF3-4AF9-B3D9-59A883F41C83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33" creationId="{EFE5CE34-4543-42E5-B82C-1F3D12422CDD}"/>
          </ac:spMkLst>
        </pc:spChg>
        <pc:spChg chg="add del">
          <ac:chgData name="Bithi, Rabia" userId="3edd17c3-1163-4518-b01e-cbc32684178f" providerId="ADAL" clId="{F3B3C885-2FB2-4332-81C8-2506D2426D70}" dt="2024-05-03T17:22:28.816" v="274" actId="26606"/>
          <ac:spMkLst>
            <pc:docMk/>
            <pc:sldMk cId="2588514743" sldId="271"/>
            <ac:spMk id="34" creationId="{72AF41FE-63D7-4695-81D2-66D2510E4486}"/>
          </ac:spMkLst>
        </pc:spChg>
        <pc:spChg chg="add del">
          <ac:chgData name="Bithi, Rabia" userId="3edd17c3-1163-4518-b01e-cbc32684178f" providerId="ADAL" clId="{F3B3C885-2FB2-4332-81C8-2506D2426D70}" dt="2024-05-03T17:22:14.584" v="269" actId="26606"/>
          <ac:spMkLst>
            <pc:docMk/>
            <pc:sldMk cId="2588514743" sldId="271"/>
            <ac:spMk id="36" creationId="{787F4F1C-8D3D-4EC1-B72D-A0470A5A08B8}"/>
          </ac:spMkLst>
        </pc:spChg>
        <pc:spChg chg="add del">
          <ac:chgData name="Bithi, Rabia" userId="3edd17c3-1163-4518-b01e-cbc32684178f" providerId="ADAL" clId="{F3B3C885-2FB2-4332-81C8-2506D2426D70}" dt="2024-05-03T17:21:51.515" v="263" actId="26606"/>
          <ac:spMkLst>
            <pc:docMk/>
            <pc:sldMk cId="2588514743" sldId="271"/>
            <ac:spMk id="39" creationId="{787F4F1C-8D3D-4EC1-B72D-A0470A5A08B8}"/>
          </ac:spMkLst>
        </pc:spChg>
        <pc:spChg chg="add del">
          <ac:chgData name="Bithi, Rabia" userId="3edd17c3-1163-4518-b01e-cbc32684178f" providerId="ADAL" clId="{F3B3C885-2FB2-4332-81C8-2506D2426D70}" dt="2024-05-03T17:22:28.792" v="273" actId="26606"/>
          <ac:spMkLst>
            <pc:docMk/>
            <pc:sldMk cId="2588514743" sldId="271"/>
            <ac:spMk id="40" creationId="{EB0222B5-B739-82A9-5CCC-C5585AE12A69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45" creationId="{498F8FF6-43B4-494A-AF8F-123A4983EDF7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47" creationId="{2B06059C-C357-4011-82B9-9C0106301384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49" creationId="{5AFEC601-A132-47EE-B0C2-B38ACD9FCE6F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50" creationId="{489B7BFD-8F45-4093-AD9C-91B15B0503D9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51" creationId="{279CAF82-0ECF-42BE-8F37-F71941E5D410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53" creationId="{218E095B-4870-4AD5-9C41-C16D59523501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54" creationId="{498F8FF6-43B4-494A-AF8F-123A4983EDF7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61" creationId="{2B06059C-C357-4011-82B9-9C0106301384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62" creationId="{033BC44A-0661-43B4-9C14-FD5963C226AE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64" creationId="{BE8CB2F0-2F5A-4EBD-B214-E0309C31F578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66" creationId="{FFD3887D-244B-4EC4-9208-E304984C5D0F}"/>
          </ac:spMkLst>
        </pc:spChg>
        <pc:spChg chg="add del">
          <ac:chgData name="Bithi, Rabia" userId="3edd17c3-1163-4518-b01e-cbc32684178f" providerId="ADAL" clId="{F3B3C885-2FB2-4332-81C8-2506D2426D70}" dt="2024-05-03T17:22:23.992" v="271" actId="26606"/>
          <ac:spMkLst>
            <pc:docMk/>
            <pc:sldMk cId="2588514743" sldId="271"/>
            <ac:spMk id="68" creationId="{97224C31-855E-4593-8A58-5B2B0CC4F537}"/>
          </ac:spMkLst>
        </pc:spChg>
        <pc:spChg chg="add del">
          <ac:chgData name="Bithi, Rabia" userId="3edd17c3-1163-4518-b01e-cbc32684178f" providerId="ADAL" clId="{F3B3C885-2FB2-4332-81C8-2506D2426D70}" dt="2024-05-03T17:22:28.792" v="273" actId="26606"/>
          <ac:spMkLst>
            <pc:docMk/>
            <pc:sldMk cId="2588514743" sldId="271"/>
            <ac:spMk id="71" creationId="{5BE23E75-E7E9-4D9F-6D25-5512363F8621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73" creationId="{489B7BFD-8F45-4093-AD9C-91B15B0503D9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75" creationId="{5AFEC601-A132-47EE-B0C2-B38ACD9FCE6F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76" creationId="{279CAF82-0ECF-42BE-8F37-F71941E5D410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77" creationId="{218E095B-4870-4AD5-9C41-C16D59523501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79" creationId="{033BC44A-0661-43B4-9C14-FD5963C226AE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80" creationId="{BE8CB2F0-2F5A-4EBD-B214-E0309C31F578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81" creationId="{FFD3887D-244B-4EC4-9208-E304984C5D0F}"/>
          </ac:spMkLst>
        </pc:spChg>
        <pc:spChg chg="add del">
          <ac:chgData name="Bithi, Rabia" userId="3edd17c3-1163-4518-b01e-cbc32684178f" providerId="ADAL" clId="{F3B3C885-2FB2-4332-81C8-2506D2426D70}" dt="2024-05-03T17:34:19.404" v="320" actId="26606"/>
          <ac:spMkLst>
            <pc:docMk/>
            <pc:sldMk cId="2588514743" sldId="271"/>
            <ac:spMk id="82" creationId="{97224C31-855E-4593-8A58-5B2B0CC4F537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87" creationId="{6F5A5072-7B47-4D32-B52A-4EBBF590B8A5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89" creationId="{9715DAF0-AE1B-46C9-8A6B-DB2AA05AB91D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91" creationId="{6016219D-510E-4184-9090-6D5578A87BD1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93" creationId="{AFF4A713-7B75-4B21-90D7-5AB19547C728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95" creationId="{DC631C0B-6DA6-4E57-8231-CE32B3434A7E}"/>
          </ac:spMkLst>
        </pc:spChg>
        <pc:spChg chg="add del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97" creationId="{C29501E6-A978-4A61-9689-9085AF97A53A}"/>
          </ac:spMkLst>
        </pc:spChg>
        <pc:spChg chg="add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102" creationId="{A8384FB5-9ADC-4DDC-881B-597D56F5B15D}"/>
          </ac:spMkLst>
        </pc:spChg>
        <pc:spChg chg="add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104" creationId="{91E5A9A7-95C6-4F4F-B00E-C82E07FE62EF}"/>
          </ac:spMkLst>
        </pc:spChg>
        <pc:spChg chg="add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106" creationId="{D07DD2DE-F619-49DD-B5E7-03A290FF4ED1}"/>
          </ac:spMkLst>
        </pc:spChg>
        <pc:spChg chg="add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108" creationId="{85149191-5F60-4A28-AAFF-039F96B0F3EC}"/>
          </ac:spMkLst>
        </pc:spChg>
        <pc:spChg chg="add">
          <ac:chgData name="Bithi, Rabia" userId="3edd17c3-1163-4518-b01e-cbc32684178f" providerId="ADAL" clId="{F3B3C885-2FB2-4332-81C8-2506D2426D70}" dt="2024-05-03T17:47:02.794" v="334" actId="26606"/>
          <ac:spMkLst>
            <pc:docMk/>
            <pc:sldMk cId="2588514743" sldId="271"/>
            <ac:spMk id="110" creationId="{F8260ED5-17F7-4158-B241-D51DD4CF1B7E}"/>
          </ac:spMkLst>
        </pc:spChg>
        <pc:grpChg chg="add del">
          <ac:chgData name="Bithi, Rabia" userId="3edd17c3-1163-4518-b01e-cbc32684178f" providerId="ADAL" clId="{F3B3C885-2FB2-4332-81C8-2506D2426D70}" dt="2024-05-03T17:22:14.584" v="269" actId="26606"/>
          <ac:grpSpMkLst>
            <pc:docMk/>
            <pc:sldMk cId="2588514743" sldId="271"/>
            <ac:grpSpMk id="37" creationId="{D1E3DD61-64DB-46AD-B249-E273CD86B051}"/>
          </ac:grpSpMkLst>
        </pc:grpChg>
        <pc:grpChg chg="add del">
          <ac:chgData name="Bithi, Rabia" userId="3edd17c3-1163-4518-b01e-cbc32684178f" providerId="ADAL" clId="{F3B3C885-2FB2-4332-81C8-2506D2426D70}" dt="2024-05-03T17:21:51.515" v="263" actId="26606"/>
          <ac:grpSpMkLst>
            <pc:docMk/>
            <pc:sldMk cId="2588514743" sldId="271"/>
            <ac:grpSpMk id="41" creationId="{D1E3DD61-64DB-46AD-B249-E273CD86B051}"/>
          </ac:grpSpMkLst>
        </pc:grpChg>
        <pc:grpChg chg="add del">
          <ac:chgData name="Bithi, Rabia" userId="3edd17c3-1163-4518-b01e-cbc32684178f" providerId="ADAL" clId="{F3B3C885-2FB2-4332-81C8-2506D2426D70}" dt="2024-05-03T17:22:23.992" v="271" actId="26606"/>
          <ac:grpSpMkLst>
            <pc:docMk/>
            <pc:sldMk cId="2588514743" sldId="271"/>
            <ac:grpSpMk id="52" creationId="{042BC7E5-76DB-4826-8C07-4A49B6353F76}"/>
          </ac:grpSpMkLst>
        </pc:grpChg>
        <pc:grpChg chg="add del">
          <ac:chgData name="Bithi, Rabia" userId="3edd17c3-1163-4518-b01e-cbc32684178f" providerId="ADAL" clId="{F3B3C885-2FB2-4332-81C8-2506D2426D70}" dt="2024-05-03T17:22:23.992" v="271" actId="26606"/>
          <ac:grpSpMkLst>
            <pc:docMk/>
            <pc:sldMk cId="2588514743" sldId="271"/>
            <ac:grpSpMk id="55" creationId="{FB9739EB-7F66-433D-841F-AB3CD18700B7}"/>
          </ac:grpSpMkLst>
        </pc:grpChg>
        <pc:grpChg chg="add del">
          <ac:chgData name="Bithi, Rabia" userId="3edd17c3-1163-4518-b01e-cbc32684178f" providerId="ADAL" clId="{F3B3C885-2FB2-4332-81C8-2506D2426D70}" dt="2024-05-03T17:34:19.404" v="320" actId="26606"/>
          <ac:grpSpMkLst>
            <pc:docMk/>
            <pc:sldMk cId="2588514743" sldId="271"/>
            <ac:grpSpMk id="74" creationId="{042BC7E5-76DB-4826-8C07-4A49B6353F76}"/>
          </ac:grpSpMkLst>
        </pc:grpChg>
        <pc:grpChg chg="add del">
          <ac:chgData name="Bithi, Rabia" userId="3edd17c3-1163-4518-b01e-cbc32684178f" providerId="ADAL" clId="{F3B3C885-2FB2-4332-81C8-2506D2426D70}" dt="2024-05-03T17:34:19.404" v="320" actId="26606"/>
          <ac:grpSpMkLst>
            <pc:docMk/>
            <pc:sldMk cId="2588514743" sldId="271"/>
            <ac:grpSpMk id="78" creationId="{FB9739EB-7F66-433D-841F-AB3CD18700B7}"/>
          </ac:grpSpMkLst>
        </pc:grpChg>
        <pc:picChg chg="add mod">
          <ac:chgData name="Bithi, Rabia" userId="3edd17c3-1163-4518-b01e-cbc32684178f" providerId="ADAL" clId="{F3B3C885-2FB2-4332-81C8-2506D2426D70}" dt="2024-05-03T17:47:02.794" v="334" actId="26606"/>
          <ac:picMkLst>
            <pc:docMk/>
            <pc:sldMk cId="2588514743" sldId="271"/>
            <ac:picMk id="5" creationId="{C3AC83C3-6E52-6BBC-2EC2-8FE40E7A3E84}"/>
          </ac:picMkLst>
        </pc:picChg>
        <pc:picChg chg="add del">
          <ac:chgData name="Bithi, Rabia" userId="3edd17c3-1163-4518-b01e-cbc32684178f" providerId="ADAL" clId="{F3B3C885-2FB2-4332-81C8-2506D2426D70}" dt="2024-05-03T17:22:28.792" v="273" actId="26606"/>
          <ac:picMkLst>
            <pc:docMk/>
            <pc:sldMk cId="2588514743" sldId="271"/>
            <ac:picMk id="70" creationId="{1CD143FD-6990-7F26-F8FF-B97FDFBF33A9}"/>
          </ac:picMkLst>
        </pc:picChg>
        <pc:cxnChg chg="add del">
          <ac:chgData name="Bithi, Rabia" userId="3edd17c3-1163-4518-b01e-cbc32684178f" providerId="ADAL" clId="{F3B3C885-2FB2-4332-81C8-2506D2426D70}" dt="2024-05-03T17:22:28.816" v="274" actId="26606"/>
          <ac:cxnSpMkLst>
            <pc:docMk/>
            <pc:sldMk cId="2588514743" sldId="271"/>
            <ac:cxnSpMk id="31" creationId="{7B2D303B-3DD0-4319-9EAD-361847FEC71D}"/>
          </ac:cxnSpMkLst>
        </pc:cxnChg>
        <pc:cxnChg chg="add del">
          <ac:chgData name="Bithi, Rabia" userId="3edd17c3-1163-4518-b01e-cbc32684178f" providerId="ADAL" clId="{F3B3C885-2FB2-4332-81C8-2506D2426D70}" dt="2024-05-03T17:22:28.792" v="273" actId="26606"/>
          <ac:cxnSpMkLst>
            <pc:docMk/>
            <pc:sldMk cId="2588514743" sldId="271"/>
            <ac:cxnSpMk id="44" creationId="{61B115DB-65EB-3FC3-7284-CFDF4ADC60B6}"/>
          </ac:cxnSpMkLst>
        </pc:cxnChg>
      </pc:sldChg>
      <pc:sldChg chg="addSp delSp modSp mod delDesignElem">
        <pc:chgData name="Bithi, Rabia" userId="3edd17c3-1163-4518-b01e-cbc32684178f" providerId="ADAL" clId="{F3B3C885-2FB2-4332-81C8-2506D2426D70}" dt="2024-05-03T17:49:22.655" v="407" actId="1076"/>
        <pc:sldMkLst>
          <pc:docMk/>
          <pc:sldMk cId="3026877120" sldId="272"/>
        </pc:sldMkLst>
        <pc:spChg chg="mod">
          <ac:chgData name="Bithi, Rabia" userId="3edd17c3-1163-4518-b01e-cbc32684178f" providerId="ADAL" clId="{F3B3C885-2FB2-4332-81C8-2506D2426D70}" dt="2024-05-03T17:49:22.655" v="407" actId="1076"/>
          <ac:spMkLst>
            <pc:docMk/>
            <pc:sldMk cId="3026877120" sldId="272"/>
            <ac:spMk id="2" creationId="{59DBFD16-77A6-2DFB-760D-4D4DAF6EC6B3}"/>
          </ac:spMkLst>
        </pc:spChg>
        <pc:spChg chg="add del">
          <ac:chgData name="Bithi, Rabia" userId="3edd17c3-1163-4518-b01e-cbc32684178f" providerId="ADAL" clId="{F3B3C885-2FB2-4332-81C8-2506D2426D70}" dt="2024-05-03T17:22:51.042" v="276" actId="26606"/>
          <ac:spMkLst>
            <pc:docMk/>
            <pc:sldMk cId="3026877120" sldId="272"/>
            <ac:spMk id="1031" creationId="{91DC6ABD-215C-4EA8-A483-CEF5B99AB385}"/>
          </ac:spMkLst>
        </pc:spChg>
        <pc:spChg chg="add del">
          <ac:chgData name="Bithi, Rabia" userId="3edd17c3-1163-4518-b01e-cbc32684178f" providerId="ADAL" clId="{F3B3C885-2FB2-4332-81C8-2506D2426D70}" dt="2024-05-03T17:22:51.042" v="276" actId="26606"/>
          <ac:spMkLst>
            <pc:docMk/>
            <pc:sldMk cId="3026877120" sldId="272"/>
            <ac:spMk id="1037" creationId="{04357C93-F0CB-4A1C-8F77-4E9063789819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42" creationId="{3A397E3E-B90C-4D82-BAAA-36F7AC6A4565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44" creationId="{A19B25F6-D845-46F3-BA69-3D48CEF7EFE5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46" creationId="{5FAC0226-4651-4BF7-AA72-6DB611F80F94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48" creationId="{B8CCAA36-1E98-45B0-AAF9-D8807BA8EF22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50" creationId="{783F456C-8972-439A-90A4-D7C52FA3A032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52" creationId="{0390AF2C-728C-4687-B7A2-3F9C788EC361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54" creationId="{D1C510C0-DED1-4708-AA14-355E5AFF1262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56" creationId="{558C4F41-C97D-4755-8F7C-8C0A8E182FCF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58" creationId="{A232F408-BBCD-48EE-ABF6-95201EF72338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60" creationId="{302D5D2F-11CF-47F1-B542-8ED3199DC02C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62" creationId="{79109165-7872-4D8A-A545-F48B3AF1D09E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64" creationId="{5438E66D-E34C-48D4-9F9D-021EBD568934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73" creationId="{FEFCF180-A212-449F-8D07-5EC94B281A2E}"/>
          </ac:spMkLst>
        </pc:spChg>
        <pc:spChg chg="add del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75" creationId="{1400E1BC-11DC-49A0-856F-992F20EB435B}"/>
          </ac:spMkLst>
        </pc:spChg>
        <pc:spChg chg="add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80" creationId="{A8384FB5-9ADC-4DDC-881B-597D56F5B15D}"/>
          </ac:spMkLst>
        </pc:spChg>
        <pc:spChg chg="add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82" creationId="{BC05CA36-AD6A-4ABF-9A05-52E5A143D2BB}"/>
          </ac:spMkLst>
        </pc:spChg>
        <pc:spChg chg="add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84" creationId="{D4331EE8-85A4-4588-8D9E-70E534D477DB}"/>
          </ac:spMkLst>
        </pc:spChg>
        <pc:spChg chg="add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86" creationId="{49D6C862-61CC-4B46-8080-96583D653BAB}"/>
          </ac:spMkLst>
        </pc:spChg>
        <pc:spChg chg="add">
          <ac:chgData name="Bithi, Rabia" userId="3edd17c3-1163-4518-b01e-cbc32684178f" providerId="ADAL" clId="{F3B3C885-2FB2-4332-81C8-2506D2426D70}" dt="2024-05-03T17:46:21.097" v="325" actId="26606"/>
          <ac:spMkLst>
            <pc:docMk/>
            <pc:sldMk cId="3026877120" sldId="272"/>
            <ac:spMk id="1088" creationId="{E37EECFC-A684-4391-AE85-4CDAF5565F61}"/>
          </ac:spMkLst>
        </pc:spChg>
        <pc:grpChg chg="add del">
          <ac:chgData name="Bithi, Rabia" userId="3edd17c3-1163-4518-b01e-cbc32684178f" providerId="ADAL" clId="{F3B3C885-2FB2-4332-81C8-2506D2426D70}" dt="2024-05-03T17:22:51.042" v="276" actId="26606"/>
          <ac:grpSpMkLst>
            <pc:docMk/>
            <pc:sldMk cId="3026877120" sldId="272"/>
            <ac:grpSpMk id="1033" creationId="{3AF6A671-C637-4547-85F4-51B6D1881399}"/>
          </ac:grpSpMkLst>
        </pc:grpChg>
        <pc:grpChg chg="add del">
          <ac:chgData name="Bithi, Rabia" userId="3edd17c3-1163-4518-b01e-cbc32684178f" providerId="ADAL" clId="{F3B3C885-2FB2-4332-81C8-2506D2426D70}" dt="2024-05-03T17:46:21.097" v="325" actId="26606"/>
          <ac:grpSpMkLst>
            <pc:docMk/>
            <pc:sldMk cId="3026877120" sldId="272"/>
            <ac:grpSpMk id="1066" creationId="{1BC9510C-172B-4086-A60F-7AF0FBF22216}"/>
          </ac:grpSpMkLst>
        </pc:grpChg>
        <pc:picChg chg="mod">
          <ac:chgData name="Bithi, Rabia" userId="3edd17c3-1163-4518-b01e-cbc32684178f" providerId="ADAL" clId="{F3B3C885-2FB2-4332-81C8-2506D2426D70}" dt="2024-05-03T17:46:35.116" v="330" actId="1076"/>
          <ac:picMkLst>
            <pc:docMk/>
            <pc:sldMk cId="3026877120" sldId="272"/>
            <ac:picMk id="1026" creationId="{E313D494-8B23-0B31-B041-7AC5B83524D7}"/>
          </ac:picMkLst>
        </pc:picChg>
      </pc:sldChg>
      <pc:sldChg chg="addSp delSp modSp mod delDesignElem">
        <pc:chgData name="Bithi, Rabia" userId="3edd17c3-1163-4518-b01e-cbc32684178f" providerId="ADAL" clId="{F3B3C885-2FB2-4332-81C8-2506D2426D70}" dt="2024-05-03T17:49:49.042" v="410" actId="1076"/>
        <pc:sldMkLst>
          <pc:docMk/>
          <pc:sldMk cId="1447197446" sldId="273"/>
        </pc:sldMkLst>
        <pc:spChg chg="mod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2" creationId="{F59B84BD-700B-69CF-2F6C-A07E8A4E55F2}"/>
          </ac:spMkLst>
        </pc:spChg>
        <pc:spChg chg="mod">
          <ac:chgData name="Bithi, Rabia" userId="3edd17c3-1163-4518-b01e-cbc32684178f" providerId="ADAL" clId="{F3B3C885-2FB2-4332-81C8-2506D2426D70}" dt="2024-05-03T17:49:49.042" v="410" actId="1076"/>
          <ac:spMkLst>
            <pc:docMk/>
            <pc:sldMk cId="1447197446" sldId="273"/>
            <ac:spMk id="3" creationId="{EFFEB5EC-DDFF-5B54-1B72-EAC4DEEF86EE}"/>
          </ac:spMkLst>
        </pc:spChg>
        <pc:spChg chg="add del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8" creationId="{C2554CA6-288E-4202-BC52-2E5A8F0C0AED}"/>
          </ac:spMkLst>
        </pc:spChg>
        <pc:spChg chg="add del">
          <ac:chgData name="Bithi, Rabia" userId="3edd17c3-1163-4518-b01e-cbc32684178f" providerId="ADAL" clId="{F3B3C885-2FB2-4332-81C8-2506D2426D70}" dt="2024-05-03T17:16:59.485" v="201" actId="26606"/>
          <ac:spMkLst>
            <pc:docMk/>
            <pc:sldMk cId="1447197446" sldId="273"/>
            <ac:spMk id="9" creationId="{E2E0C929-96C6-41B1-A001-566036DF047B}"/>
          </ac:spMkLst>
        </pc:spChg>
        <pc:spChg chg="add del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10" creationId="{B10BB131-AC8E-4A8E-A5D1-36260F720C3B}"/>
          </ac:spMkLst>
        </pc:spChg>
        <pc:spChg chg="add del">
          <ac:chgData name="Bithi, Rabia" userId="3edd17c3-1163-4518-b01e-cbc32684178f" providerId="ADAL" clId="{F3B3C885-2FB2-4332-81C8-2506D2426D70}" dt="2024-05-03T17:17:01.870" v="203" actId="26606"/>
          <ac:spMkLst>
            <pc:docMk/>
            <pc:sldMk cId="1447197446" sldId="273"/>
            <ac:spMk id="11" creationId="{8D25211A-4CA0-4B53-82BB-1EE7C7F3C725}"/>
          </ac:spMkLst>
        </pc:spChg>
        <pc:spChg chg="add del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12" creationId="{5B7778FC-632E-4DCA-A7CB-0D7731CCF970}"/>
          </ac:spMkLst>
        </pc:spChg>
        <pc:spChg chg="add del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14" creationId="{FA23A907-97FB-4A8F-880A-DD77401C4296}"/>
          </ac:spMkLst>
        </pc:spChg>
        <pc:spChg chg="add del">
          <ac:chgData name="Bithi, Rabia" userId="3edd17c3-1163-4518-b01e-cbc32684178f" providerId="ADAL" clId="{F3B3C885-2FB2-4332-81C8-2506D2426D70}" dt="2024-05-03T17:17:12.194" v="205" actId="26606"/>
          <ac:spMkLst>
            <pc:docMk/>
            <pc:sldMk cId="1447197446" sldId="273"/>
            <ac:spMk id="15" creationId="{E2E0C929-96C6-41B1-A001-566036DF047B}"/>
          </ac:spMkLst>
        </pc:spChg>
        <pc:spChg chg="add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20" creationId="{3ECBE1F1-D69B-4AFA-ABD5-8E41720EF6DE}"/>
          </ac:spMkLst>
        </pc:spChg>
        <pc:spChg chg="add">
          <ac:chgData name="Bithi, Rabia" userId="3edd17c3-1163-4518-b01e-cbc32684178f" providerId="ADAL" clId="{F3B3C885-2FB2-4332-81C8-2506D2426D70}" dt="2024-05-03T17:29:17.006" v="315" actId="26606"/>
          <ac:spMkLst>
            <pc:docMk/>
            <pc:sldMk cId="1447197446" sldId="273"/>
            <ac:spMk id="22" creationId="{603A6265-E10C-4B85-9C20-E75FCAF9CC63}"/>
          </ac:spMkLst>
        </pc:spChg>
        <pc:picChg chg="add del">
          <ac:chgData name="Bithi, Rabia" userId="3edd17c3-1163-4518-b01e-cbc32684178f" providerId="ADAL" clId="{F3B3C885-2FB2-4332-81C8-2506D2426D70}" dt="2024-05-03T17:16:59.485" v="201" actId="26606"/>
          <ac:picMkLst>
            <pc:docMk/>
            <pc:sldMk cId="1447197446" sldId="273"/>
            <ac:picMk id="5" creationId="{414B67B8-4E17-0078-7D41-D0508485C4AE}"/>
          </ac:picMkLst>
        </pc:picChg>
        <pc:picChg chg="add del">
          <ac:chgData name="Bithi, Rabia" userId="3edd17c3-1163-4518-b01e-cbc32684178f" providerId="ADAL" clId="{F3B3C885-2FB2-4332-81C8-2506D2426D70}" dt="2024-05-03T17:17:01.870" v="203" actId="26606"/>
          <ac:picMkLst>
            <pc:docMk/>
            <pc:sldMk cId="1447197446" sldId="273"/>
            <ac:picMk id="13" creationId="{EBCA2C86-9BD3-1267-4335-6B8ACE816BAE}"/>
          </ac:picMkLst>
        </pc:picChg>
        <pc:picChg chg="add del">
          <ac:chgData name="Bithi, Rabia" userId="3edd17c3-1163-4518-b01e-cbc32684178f" providerId="ADAL" clId="{F3B3C885-2FB2-4332-81C8-2506D2426D70}" dt="2024-05-03T17:17:12.194" v="205" actId="26606"/>
          <ac:picMkLst>
            <pc:docMk/>
            <pc:sldMk cId="1447197446" sldId="273"/>
            <ac:picMk id="16" creationId="{414B67B8-4E17-0078-7D41-D0508485C4AE}"/>
          </ac:picMkLst>
        </pc:picChg>
        <pc:picChg chg="add">
          <ac:chgData name="Bithi, Rabia" userId="3edd17c3-1163-4518-b01e-cbc32684178f" providerId="ADAL" clId="{F3B3C885-2FB2-4332-81C8-2506D2426D70}" dt="2024-05-03T17:29:17.006" v="315" actId="26606"/>
          <ac:picMkLst>
            <pc:docMk/>
            <pc:sldMk cId="1447197446" sldId="273"/>
            <ac:picMk id="17" creationId="{573455AB-0702-673E-ED52-40D7E8B882FD}"/>
          </ac:picMkLst>
        </pc:picChg>
      </pc:sldChg>
      <pc:sldChg chg="addSp delSp modSp mod setBg">
        <pc:chgData name="Bithi, Rabia" userId="3edd17c3-1163-4518-b01e-cbc32684178f" providerId="ADAL" clId="{F3B3C885-2FB2-4332-81C8-2506D2426D70}" dt="2024-05-03T17:40:33.958" v="324" actId="1076"/>
        <pc:sldMkLst>
          <pc:docMk/>
          <pc:sldMk cId="390645709" sldId="274"/>
        </pc:sldMkLst>
        <pc:spChg chg="mo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2" creationId="{0894C1C3-DE6F-E739-2E32-5F7D690A9662}"/>
          </ac:spMkLst>
        </pc:spChg>
        <pc:spChg chg="mod ord">
          <ac:chgData name="Bithi, Rabia" userId="3edd17c3-1163-4518-b01e-cbc32684178f" providerId="ADAL" clId="{F3B3C885-2FB2-4332-81C8-2506D2426D70}" dt="2024-05-03T17:22:38.477" v="275" actId="1076"/>
          <ac:spMkLst>
            <pc:docMk/>
            <pc:sldMk cId="390645709" sldId="274"/>
            <ac:spMk id="3" creationId="{F220EF35-B054-67B6-D0CD-39FB2F29F477}"/>
          </ac:spMkLst>
        </pc:spChg>
        <pc:spChg chg="ad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7" creationId="{D7A453D2-15D8-4403-815F-291FA16340D9}"/>
          </ac:spMkLst>
        </pc:spChg>
        <pc:spChg chg="ad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8" creationId="{8161EA6B-09CA-445B-AB0D-8DF76FA92DEF}"/>
          </ac:spMkLst>
        </pc:spChg>
        <pc:spChg chg="add del">
          <ac:chgData name="Bithi, Rabia" userId="3edd17c3-1163-4518-b01e-cbc32684178f" providerId="ADAL" clId="{F3B3C885-2FB2-4332-81C8-2506D2426D70}" dt="2024-05-03T17:21:50.395" v="262" actId="26606"/>
          <ac:spMkLst>
            <pc:docMk/>
            <pc:sldMk cId="390645709" sldId="274"/>
            <ac:spMk id="10" creationId="{D7A453D2-15D8-4403-815F-291FA16340D9}"/>
          </ac:spMkLst>
        </pc:spChg>
        <pc:spChg chg="add del">
          <ac:chgData name="Bithi, Rabia" userId="3edd17c3-1163-4518-b01e-cbc32684178f" providerId="ADAL" clId="{F3B3C885-2FB2-4332-81C8-2506D2426D70}" dt="2024-05-03T17:21:50.395" v="262" actId="26606"/>
          <ac:spMkLst>
            <pc:docMk/>
            <pc:sldMk cId="390645709" sldId="274"/>
            <ac:spMk id="12" creationId="{8161EA6B-09CA-445B-AB0D-8DF76FA92DEF}"/>
          </ac:spMkLst>
        </pc:spChg>
        <pc:spChg chg="add del">
          <ac:chgData name="Bithi, Rabia" userId="3edd17c3-1163-4518-b01e-cbc32684178f" providerId="ADAL" clId="{F3B3C885-2FB2-4332-81C8-2506D2426D70}" dt="2024-05-03T17:21:50.395" v="262" actId="26606"/>
          <ac:spMkLst>
            <pc:docMk/>
            <pc:sldMk cId="390645709" sldId="274"/>
            <ac:spMk id="22" creationId="{B8114C98-A349-4111-A123-E8EAB86ABE30}"/>
          </ac:spMkLst>
        </pc:spChg>
        <pc:spChg chg="add del">
          <ac:chgData name="Bithi, Rabia" userId="3edd17c3-1163-4518-b01e-cbc32684178f" providerId="ADAL" clId="{F3B3C885-2FB2-4332-81C8-2506D2426D70}" dt="2024-05-03T17:21:50.395" v="262" actId="26606"/>
          <ac:spMkLst>
            <pc:docMk/>
            <pc:sldMk cId="390645709" sldId="274"/>
            <ac:spMk id="30" creationId="{E2D3D3F2-ABBB-4453-B1C5-1BEBF7E4DD56}"/>
          </ac:spMkLst>
        </pc:spChg>
        <pc:spChg chg="ad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37" creationId="{B8114C98-A349-4111-A123-E8EAB86ABE30}"/>
          </ac:spMkLst>
        </pc:spChg>
        <pc:spChg chg="add del">
          <ac:chgData name="Bithi, Rabia" userId="3edd17c3-1163-4518-b01e-cbc32684178f" providerId="ADAL" clId="{F3B3C885-2FB2-4332-81C8-2506D2426D70}" dt="2024-05-03T17:21:50.395" v="262" actId="26606"/>
          <ac:spMkLst>
            <pc:docMk/>
            <pc:sldMk cId="390645709" sldId="274"/>
            <ac:spMk id="44" creationId="{773AEA78-C03B-40B7-9D11-DC022119D577}"/>
          </ac:spMkLst>
        </pc:spChg>
        <pc:spChg chg="ad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45" creationId="{E2D3D3F2-ABBB-4453-B1C5-1BEBF7E4DD56}"/>
          </ac:spMkLst>
        </pc:spChg>
        <pc:spChg chg="add">
          <ac:chgData name="Bithi, Rabia" userId="3edd17c3-1163-4518-b01e-cbc32684178f" providerId="ADAL" clId="{F3B3C885-2FB2-4332-81C8-2506D2426D70}" dt="2024-05-03T17:21:55.594" v="264" actId="26606"/>
          <ac:spMkLst>
            <pc:docMk/>
            <pc:sldMk cId="390645709" sldId="274"/>
            <ac:spMk id="48" creationId="{773AEA78-C03B-40B7-9D11-DC022119D577}"/>
          </ac:spMkLst>
        </pc:spChg>
        <pc:grpChg chg="add">
          <ac:chgData name="Bithi, Rabia" userId="3edd17c3-1163-4518-b01e-cbc32684178f" providerId="ADAL" clId="{F3B3C885-2FB2-4332-81C8-2506D2426D70}" dt="2024-05-03T17:21:55.594" v="264" actId="26606"/>
          <ac:grpSpMkLst>
            <pc:docMk/>
            <pc:sldMk cId="390645709" sldId="274"/>
            <ac:grpSpMk id="9" creationId="{913B067F-3154-4968-A886-DF93A787EC44}"/>
          </ac:grpSpMkLst>
        </pc:grpChg>
        <pc:grpChg chg="add del">
          <ac:chgData name="Bithi, Rabia" userId="3edd17c3-1163-4518-b01e-cbc32684178f" providerId="ADAL" clId="{F3B3C885-2FB2-4332-81C8-2506D2426D70}" dt="2024-05-03T17:21:50.395" v="262" actId="26606"/>
          <ac:grpSpMkLst>
            <pc:docMk/>
            <pc:sldMk cId="390645709" sldId="274"/>
            <ac:grpSpMk id="14" creationId="{913B067F-3154-4968-A886-DF93A787EC44}"/>
          </ac:grpSpMkLst>
        </pc:grpChg>
        <pc:grpChg chg="add del">
          <ac:chgData name="Bithi, Rabia" userId="3edd17c3-1163-4518-b01e-cbc32684178f" providerId="ADAL" clId="{F3B3C885-2FB2-4332-81C8-2506D2426D70}" dt="2024-05-03T17:21:50.395" v="262" actId="26606"/>
          <ac:grpSpMkLst>
            <pc:docMk/>
            <pc:sldMk cId="390645709" sldId="274"/>
            <ac:grpSpMk id="24" creationId="{670FB431-AE18-414D-92F4-1D12D1991152}"/>
          </ac:grpSpMkLst>
        </pc:grpChg>
        <pc:grpChg chg="add del">
          <ac:chgData name="Bithi, Rabia" userId="3edd17c3-1163-4518-b01e-cbc32684178f" providerId="ADAL" clId="{F3B3C885-2FB2-4332-81C8-2506D2426D70}" dt="2024-05-03T17:21:50.395" v="262" actId="26606"/>
          <ac:grpSpMkLst>
            <pc:docMk/>
            <pc:sldMk cId="390645709" sldId="274"/>
            <ac:grpSpMk id="32" creationId="{8214E4A5-A0D2-42C4-8D14-D2A7E495F041}"/>
          </ac:grpSpMkLst>
        </pc:grpChg>
        <pc:grpChg chg="add del">
          <ac:chgData name="Bithi, Rabia" userId="3edd17c3-1163-4518-b01e-cbc32684178f" providerId="ADAL" clId="{F3B3C885-2FB2-4332-81C8-2506D2426D70}" dt="2024-05-03T17:21:50.395" v="262" actId="26606"/>
          <ac:grpSpMkLst>
            <pc:docMk/>
            <pc:sldMk cId="390645709" sldId="274"/>
            <ac:grpSpMk id="38" creationId="{1F4E1649-4D1F-4A91-AF97-A254BFDD524D}"/>
          </ac:grpSpMkLst>
        </pc:grpChg>
        <pc:grpChg chg="add">
          <ac:chgData name="Bithi, Rabia" userId="3edd17c3-1163-4518-b01e-cbc32684178f" providerId="ADAL" clId="{F3B3C885-2FB2-4332-81C8-2506D2426D70}" dt="2024-05-03T17:21:55.594" v="264" actId="26606"/>
          <ac:grpSpMkLst>
            <pc:docMk/>
            <pc:sldMk cId="390645709" sldId="274"/>
            <ac:grpSpMk id="43" creationId="{670FB431-AE18-414D-92F4-1D12D1991152}"/>
          </ac:grpSpMkLst>
        </pc:grpChg>
        <pc:grpChg chg="add">
          <ac:chgData name="Bithi, Rabia" userId="3edd17c3-1163-4518-b01e-cbc32684178f" providerId="ADAL" clId="{F3B3C885-2FB2-4332-81C8-2506D2426D70}" dt="2024-05-03T17:21:55.594" v="264" actId="26606"/>
          <ac:grpSpMkLst>
            <pc:docMk/>
            <pc:sldMk cId="390645709" sldId="274"/>
            <ac:grpSpMk id="46" creationId="{8214E4A5-A0D2-42C4-8D14-D2A7E495F041}"/>
          </ac:grpSpMkLst>
        </pc:grpChg>
        <pc:grpChg chg="add">
          <ac:chgData name="Bithi, Rabia" userId="3edd17c3-1163-4518-b01e-cbc32684178f" providerId="ADAL" clId="{F3B3C885-2FB2-4332-81C8-2506D2426D70}" dt="2024-05-03T17:21:55.594" v="264" actId="26606"/>
          <ac:grpSpMkLst>
            <pc:docMk/>
            <pc:sldMk cId="390645709" sldId="274"/>
            <ac:grpSpMk id="47" creationId="{1F4E1649-4D1F-4A91-AF97-A254BFDD524D}"/>
          </ac:grpSpMkLst>
        </pc:grpChg>
        <pc:picChg chg="mod">
          <ac:chgData name="Bithi, Rabia" userId="3edd17c3-1163-4518-b01e-cbc32684178f" providerId="ADAL" clId="{F3B3C885-2FB2-4332-81C8-2506D2426D70}" dt="2024-05-03T17:40:33.958" v="324" actId="1076"/>
          <ac:picMkLst>
            <pc:docMk/>
            <pc:sldMk cId="390645709" sldId="274"/>
            <ac:picMk id="5" creationId="{8DE45B04-FE91-6523-E4E6-EFDDC00CAD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B6EBB0-6E2A-4FB4-BBC5-E5E56EDB6C2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93F7F5-11A0-4FAC-AC4B-08F68F59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https://quest.cns.utexas.edu/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F7F5-11A0-4FAC-AC4B-08F68F595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8896-AC4E-D33F-E2D6-33DF27C0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A4B25-9127-14D5-7898-84FE8FE76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17B4-AD0F-7958-C2C7-FE53AF60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9FB9-E413-BBD8-93F4-C3FD48BD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6EF49-EE0B-72D7-D36D-A705AB4D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5AD2-AA86-26BA-7F4C-134AE838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C580C-B2FB-D546-C2FC-4CB0B1FEA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5DDB-32E3-AE4E-A074-53AF6D75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541-2497-C0B6-C6BC-0D278B4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AF728-C839-18B5-234C-9E009C3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D56D4-B4FF-A9E3-7C8A-BFF0EE19C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F9262-60E6-AB50-985C-73BA5640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574D-362B-0854-19B9-BAB41E65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6DA6-EB1B-C063-EF00-F7DA866F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415B-4E1E-0F61-C65A-258A21BB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27D6-2755-5552-4E52-3D9FD00B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35F2-2886-7C05-C459-99B8AF0B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008E-745C-21D1-1A35-1FDC026A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A780-049D-0508-4B52-C26A4FFC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17C31-6964-8652-EFAA-D3505E6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5BA6-5210-4CE5-9011-67EDBBA4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4062C-7020-C33D-9A8C-058B9BBEB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CD44-25BF-B962-BD4B-4C4F2DE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3F4-6653-2FA6-5098-033DFAE9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FB7D-7F55-0513-9EAC-5E1D813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BDDA-46BF-057B-4EAF-BD4FFE1C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1AA6-C64A-100B-6A6C-F76C6C0E0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5E97-B615-C123-FE04-BE1467C10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D722-4640-C39B-6414-1C97B2A3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E976-7D85-8D8F-023B-3FA39E16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4F2E-2738-E128-2330-483904CD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513A-DB23-4DEF-2D9F-64526519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5048-53F7-6942-19B2-BA8E1844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23535-9FD5-E9D6-DF70-0A4B8C44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8D942-663C-AAAD-8E82-59D600E91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7D97F-B5E8-B5FB-49B1-498DB855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5937-0BAD-94B0-7E25-B4FFD23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FA26C-3E2F-DDB5-2C80-45B45A8D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0B3DA-FA7F-979C-4647-5041DBE7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7C4F-4FCA-8302-3716-73E1968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F69E3-2764-C39D-EF6D-9E358879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ED5A4-FBD6-7C70-F6EC-C501DEB8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3FC6-DA5B-1C7B-9A6E-FC612737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8B745-1FE1-D29D-CC38-1E0835B4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2F4E4-F12A-5843-8A2A-CC4C810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668C4-F4EC-B587-7D80-1A9873B7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7996-4E12-0C14-E570-E3923E39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12C1-B054-FB5E-8E15-DBCE3B5C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A6167-21EF-3481-EEB2-21B1DF5B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4555-7330-6D80-ED23-0BBEAE5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AE759-FFF8-EC16-4C95-1DAFC328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D9F6-3B73-F65B-3CE3-05483FE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6B25-EB36-8461-46EE-2E602FF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A0AD3-D0CD-4A35-6597-D2168C766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6BED4-2F1D-BF66-822B-16347CBE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831-EE7A-DEFA-A498-D7499D45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E26A-36BF-8DE7-5D4E-8F1EEF11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3E137-4008-BF07-552D-A1635062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768CC-9707-A976-2AE3-AF37CB5E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67561-D452-7F6C-1B86-940EDDC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25CE-DECC-2D0D-813D-F9726DE3D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1A289-0977-4F43-8E38-CB23266DBCC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A7BC-0C8B-DAFB-038F-92EA0887D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1A06-5DAC-2DB1-FB77-C6FCF307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269A-5089-4AF4-90B3-EEE6781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rk.Juhee@cusd80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.cns.utexa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CF2D-9D58-AD80-AE47-5C4D2333E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78" y="2699581"/>
            <a:ext cx="4479949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Create an UT EID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804DC-5036-F0F8-F7CA-9FD89041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latin typeface="Lucida Handwriting" panose="03010101010101010101" pitchFamily="66" charset="0"/>
              </a:rPr>
              <a:t>Mrs. Bithi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C83C3-6E52-6BBC-2EC2-8FE40E7A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1794174"/>
            <a:ext cx="7225748" cy="3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1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F7125-C953-138D-B832-EDDC8D2F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52" y="457200"/>
            <a:ext cx="73604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C40E0-13B7-ABD5-8156-880FAA1B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72" y="457200"/>
            <a:ext cx="47994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email&#10;&#10;Description automatically generated">
            <a:extLst>
              <a:ext uri="{FF2B5EF4-FFF2-40B4-BE49-F238E27FC236}">
                <a16:creationId xmlns:a16="http://schemas.microsoft.com/office/drawing/2014/main" id="{902B0A3E-B2D7-08D0-F219-0FE0E6B6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2"/>
            <a:ext cx="10905066" cy="321699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CC659-AF2A-8A38-1AED-09CD63CDE442}"/>
              </a:ext>
            </a:extLst>
          </p:cNvPr>
          <p:cNvSpPr/>
          <p:nvPr/>
        </p:nvSpPr>
        <p:spPr>
          <a:xfrm>
            <a:off x="2622884" y="3128211"/>
            <a:ext cx="782053" cy="300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22286-DA3E-B60F-A150-03B85E40100F}"/>
              </a:ext>
            </a:extLst>
          </p:cNvPr>
          <p:cNvSpPr/>
          <p:nvPr/>
        </p:nvSpPr>
        <p:spPr>
          <a:xfrm>
            <a:off x="5410200" y="3453062"/>
            <a:ext cx="2398295" cy="3729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1F9F93-324C-F4B4-981E-2EA517CB51AD}"/>
              </a:ext>
            </a:extLst>
          </p:cNvPr>
          <p:cNvSpPr/>
          <p:nvPr/>
        </p:nvSpPr>
        <p:spPr>
          <a:xfrm>
            <a:off x="2506751" y="4048327"/>
            <a:ext cx="3112272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0D72E-9DA3-BDCA-2D0A-BEAE84BA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53155-0E80-5A18-CDB1-2868DDB2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0" y="914400"/>
            <a:ext cx="11685279" cy="492143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BFEDA-D592-54DC-0479-F03546017FF5}"/>
              </a:ext>
            </a:extLst>
          </p:cNvPr>
          <p:cNvSpPr/>
          <p:nvPr/>
        </p:nvSpPr>
        <p:spPr>
          <a:xfrm>
            <a:off x="8582436" y="977221"/>
            <a:ext cx="387060" cy="3071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D520C5-DF58-B847-C5B5-E6675022E019}"/>
              </a:ext>
            </a:extLst>
          </p:cNvPr>
          <p:cNvSpPr/>
          <p:nvPr/>
        </p:nvSpPr>
        <p:spPr>
          <a:xfrm>
            <a:off x="5444519" y="4034528"/>
            <a:ext cx="1200586" cy="90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19B23-DE39-CA50-801F-356B6EBC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886"/>
            <a:ext cx="11277600" cy="4296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3AB7A-A121-48AA-2B2E-AE571C0FC797}"/>
              </a:ext>
            </a:extLst>
          </p:cNvPr>
          <p:cNvSpPr/>
          <p:nvPr/>
        </p:nvSpPr>
        <p:spPr>
          <a:xfrm>
            <a:off x="8289106" y="1651810"/>
            <a:ext cx="503618" cy="25826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0B8B46-6882-C9BE-09E0-42BE018FAF47}"/>
              </a:ext>
            </a:extLst>
          </p:cNvPr>
          <p:cNvSpPr/>
          <p:nvPr/>
        </p:nvSpPr>
        <p:spPr>
          <a:xfrm>
            <a:off x="6313372" y="1910076"/>
            <a:ext cx="710231" cy="697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D0372-07D9-33C3-3277-33A8978A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6" y="2158126"/>
            <a:ext cx="6880955" cy="351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6175C-ECD5-27B3-DEB8-EC33921DE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3" y="507987"/>
            <a:ext cx="2771775" cy="1304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5F043-DD5B-F184-A462-AAB7310CD681}"/>
              </a:ext>
            </a:extLst>
          </p:cNvPr>
          <p:cNvSpPr txBox="1"/>
          <p:nvPr/>
        </p:nvSpPr>
        <p:spPr>
          <a:xfrm>
            <a:off x="7389461" y="775418"/>
            <a:ext cx="4493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Your unique number for AP Calculus BC Class  is </a:t>
            </a:r>
          </a:p>
          <a:p>
            <a:r>
              <a:rPr lang="en-US"/>
              <a:t>Example: </a:t>
            </a:r>
          </a:p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AP Calculus BC – Period 1 is </a:t>
            </a: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pPr algn="ctr"/>
            <a:r>
              <a:rPr lang="en-US" sz="7200" b="1"/>
              <a:t>20241</a:t>
            </a:r>
            <a:endParaRPr lang="en-US" sz="7200" b="1" dirty="0"/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B6DA5AD-A04A-56D4-D1AD-A7A9B28463F0}"/>
              </a:ext>
            </a:extLst>
          </p:cNvPr>
          <p:cNvSpPr/>
          <p:nvPr/>
        </p:nvSpPr>
        <p:spPr>
          <a:xfrm>
            <a:off x="5236206" y="1050424"/>
            <a:ext cx="2108006" cy="1428477"/>
          </a:xfrm>
          <a:prstGeom prst="bentArrow">
            <a:avLst>
              <a:gd name="adj1" fmla="val 1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AB3E-F088-9115-16FE-E13C76617D07}"/>
              </a:ext>
            </a:extLst>
          </p:cNvPr>
          <p:cNvSpPr txBox="1"/>
          <p:nvPr/>
        </p:nvSpPr>
        <p:spPr>
          <a:xfrm>
            <a:off x="6767934" y="3296913"/>
            <a:ext cx="3717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the arrows to find the course!</a:t>
            </a:r>
          </a:p>
          <a:p>
            <a:endParaRPr lang="en-US"/>
          </a:p>
          <a:p>
            <a:r>
              <a:rPr lang="en-US" sz="1400"/>
              <a:t>BC1(20241) (Hamilton HS Spring 2024)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AB3F6-F15F-FF2E-99E0-A2B63CE42521}"/>
              </a:ext>
            </a:extLst>
          </p:cNvPr>
          <p:cNvSpPr/>
          <p:nvPr/>
        </p:nvSpPr>
        <p:spPr>
          <a:xfrm>
            <a:off x="6134420" y="2895788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B4DAD-4F0A-EEAB-574F-FF92005BC4C1}"/>
              </a:ext>
            </a:extLst>
          </p:cNvPr>
          <p:cNvSpPr/>
          <p:nvPr/>
        </p:nvSpPr>
        <p:spPr>
          <a:xfrm>
            <a:off x="7734372" y="145553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D653D-6750-C002-CC91-BF1F7FBD7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847" y="5340251"/>
            <a:ext cx="2943225" cy="1066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A52424-EBDC-4F70-2867-0439345ABB6E}"/>
              </a:ext>
            </a:extLst>
          </p:cNvPr>
          <p:cNvSpPr/>
          <p:nvPr/>
        </p:nvSpPr>
        <p:spPr>
          <a:xfrm>
            <a:off x="7783454" y="5483721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19E7A6-8130-D368-6AF5-9C355C04B19C}"/>
              </a:ext>
            </a:extLst>
          </p:cNvPr>
          <p:cNvSpPr/>
          <p:nvPr/>
        </p:nvSpPr>
        <p:spPr>
          <a:xfrm>
            <a:off x="5196030" y="2280453"/>
            <a:ext cx="767817" cy="753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E074550-93CA-9D67-C074-ED3B263C31E6}"/>
              </a:ext>
            </a:extLst>
          </p:cNvPr>
          <p:cNvSpPr/>
          <p:nvPr/>
        </p:nvSpPr>
        <p:spPr>
          <a:xfrm>
            <a:off x="3634127" y="2951390"/>
            <a:ext cx="2329720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373594F-FA10-E47E-53DE-18C3B499C56A}"/>
              </a:ext>
            </a:extLst>
          </p:cNvPr>
          <p:cNvSpPr/>
          <p:nvPr/>
        </p:nvSpPr>
        <p:spPr>
          <a:xfrm rot="1448761">
            <a:off x="2818818" y="5233951"/>
            <a:ext cx="1779939" cy="732916"/>
          </a:xfrm>
          <a:prstGeom prst="leftArrow">
            <a:avLst>
              <a:gd name="adj1" fmla="val 50000"/>
              <a:gd name="adj2" fmla="val 50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FC674E-508C-F14C-F00C-CBDA5BCAA95F}"/>
              </a:ext>
            </a:extLst>
          </p:cNvPr>
          <p:cNvSpPr/>
          <p:nvPr/>
        </p:nvSpPr>
        <p:spPr>
          <a:xfrm>
            <a:off x="4393315" y="502630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7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lasses on top of a book">
            <a:extLst>
              <a:ext uri="{FF2B5EF4-FFF2-40B4-BE49-F238E27FC236}">
                <a16:creationId xmlns:a16="http://schemas.microsoft.com/office/drawing/2014/main" id="{573455AB-0702-673E-ED52-40D7E8B88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2" r="36534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84BD-700B-69CF-2F6C-A07E8A4E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B5EC-DDFF-5B54-1B72-EAC4DEEF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91684"/>
            <a:ext cx="5263979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Wait until Mrs. Bithi approve your requests. Make sure you request it before the last day of school. Otherwise, she will approve whenever she feels like 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Questions?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bithi.rabia@cusd80.com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D126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71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20EF35-B054-67B6-D0CD-39FB2F29F477}"/>
              </a:ext>
            </a:extLst>
          </p:cNvPr>
          <p:cNvSpPr/>
          <p:nvPr/>
        </p:nvSpPr>
        <p:spPr>
          <a:xfrm>
            <a:off x="3614363" y="275776"/>
            <a:ext cx="5071221" cy="212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Click!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DE45B04-FE91-6523-E4E6-EFDDC00C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35" y="981110"/>
            <a:ext cx="10180434" cy="338499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894C1C3-DE6F-E739-2E32-5F7D690A9662}"/>
              </a:ext>
            </a:extLst>
          </p:cNvPr>
          <p:cNvSpPr/>
          <p:nvPr/>
        </p:nvSpPr>
        <p:spPr>
          <a:xfrm rot="19589751">
            <a:off x="2726654" y="617779"/>
            <a:ext cx="750835" cy="3952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7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BFD16-77A6-2DFB-760D-4D4DAF6E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09" y="946429"/>
            <a:ext cx="10927835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Wait, Mrs. Bithi! I already have a UT EID!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Then go to slide 16 to see how to enroll in my class. </a:t>
            </a: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uper awesome">
            <a:hlinkClick r:id="" action="ppaction://noaction"/>
            <a:extLst>
              <a:ext uri="{FF2B5EF4-FFF2-40B4-BE49-F238E27FC236}">
                <a16:creationId xmlns:a16="http://schemas.microsoft.com/office/drawing/2014/main" id="{E313D494-8B23-0B31-B041-7AC5B835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905" y="4164425"/>
            <a:ext cx="2236371" cy="22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8" name="Rectangle 108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6343E-5073-53D9-3CF5-4B31DBCF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3" y="457200"/>
            <a:ext cx="100313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3A4FE-8B7E-D702-8D88-826C5ECB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b="29383"/>
          <a:stretch/>
        </p:blipFill>
        <p:spPr>
          <a:xfrm>
            <a:off x="1143021" y="643467"/>
            <a:ext cx="9905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E4F11-4DD7-201D-5E24-FAA1B5CD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33BFC-A394-9122-3644-12AD9F7A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10" y="457200"/>
            <a:ext cx="76939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B433A-4685-D777-89CA-94B1D6D2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28" y="457200"/>
            <a:ext cx="5174343" cy="59436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EAA6910-9B9A-DE5E-41CA-252E217EF84C}"/>
              </a:ext>
            </a:extLst>
          </p:cNvPr>
          <p:cNvSpPr/>
          <p:nvPr/>
        </p:nvSpPr>
        <p:spPr>
          <a:xfrm>
            <a:off x="7476449" y="2323361"/>
            <a:ext cx="1206722" cy="2897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04FA0-94F2-4ABD-8F3B-1BA1E2FD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82" y="457200"/>
            <a:ext cx="6018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4208</TotalTime>
  <Words>138</Words>
  <Application>Microsoft Office PowerPoint</Application>
  <PresentationFormat>Widescreen</PresentationFormat>
  <Paragraphs>28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Lucida Handwriting</vt:lpstr>
      <vt:lpstr>Times New Roman</vt:lpstr>
      <vt:lpstr>Office Theme</vt:lpstr>
      <vt:lpstr>Create an UT EID</vt:lpstr>
      <vt:lpstr>PowerPoint Presentation</vt:lpstr>
      <vt:lpstr>Wait, Mrs. Bithi! I already have a UT EID!   Then go to slide 16 to see how to enroll in my class.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UT EID</dc:title>
  <dc:creator>Park, Juhee</dc:creator>
  <cp:lastModifiedBy>Bithi, Rabia</cp:lastModifiedBy>
  <cp:revision>4</cp:revision>
  <cp:lastPrinted>2024-02-29T22:07:40Z</cp:lastPrinted>
  <dcterms:created xsi:type="dcterms:W3CDTF">2024-02-29T21:36:07Z</dcterms:created>
  <dcterms:modified xsi:type="dcterms:W3CDTF">2024-05-03T17:49:49Z</dcterms:modified>
</cp:coreProperties>
</file>